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62" r:id="rId5"/>
    <p:sldId id="263" r:id="rId6"/>
  </p:sldIdLst>
  <p:sldSz cx="10058400" cy="7772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ABE"/>
    <a:srgbClr val="F0F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83" autoAdjust="0"/>
  </p:normalViewPr>
  <p:slideViewPr>
    <p:cSldViewPr>
      <p:cViewPr varScale="1">
        <p:scale>
          <a:sx n="92" d="100"/>
          <a:sy n="92" d="100"/>
        </p:scale>
        <p:origin x="1116" y="84"/>
      </p:cViewPr>
      <p:guideLst/>
    </p:cSldViewPr>
  </p:slideViewPr>
  <p:notesTextViewPr>
    <p:cViewPr>
      <p:scale>
        <a:sx n="1" d="1"/>
        <a:sy n="1" d="1"/>
      </p:scale>
      <p:origin x="0" y="0"/>
    </p:cViewPr>
  </p:notesTextViewPr>
  <p:notesViewPr>
    <p:cSldViewPr>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4229" tIns="47114" rIns="94229" bIns="47114" rtlCol="0"/>
          <a:lstStyle>
            <a:lvl1pPr algn="r">
              <a:defRPr sz="1200"/>
            </a:lvl1pPr>
          </a:lstStyle>
          <a:p>
            <a:fld id="{11A4C4C9-9907-4BB6-B95A-E6BBD959AAB4}" type="datetimeFigureOut">
              <a:rPr lang="en-US" smtClean="0"/>
              <a:t>10/31/2024</a:t>
            </a:fld>
            <a:endParaRPr lang="en-US" dirty="0"/>
          </a:p>
        </p:txBody>
      </p:sp>
      <p:sp>
        <p:nvSpPr>
          <p:cNvPr id="4" name="Footer Placeholder 3"/>
          <p:cNvSpPr>
            <a:spLocks noGrp="1"/>
          </p:cNvSpPr>
          <p:nvPr>
            <p:ph type="ftr" sz="quarter" idx="2"/>
          </p:nvPr>
        </p:nvSpPr>
        <p:spPr>
          <a:xfrm>
            <a:off x="1" y="8917423"/>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9" tIns="47114" rIns="94229" bIns="47114" rtlCol="0" anchor="b"/>
          <a:lstStyle>
            <a:lvl1pPr algn="r">
              <a:defRPr sz="1200"/>
            </a:lvl1pPr>
          </a:lstStyle>
          <a:p>
            <a:fld id="{082D650F-38E5-40ED-AA32-287D3AC686E8}" type="slidenum">
              <a:rPr lang="en-US" smtClean="0"/>
              <a:t>‹#›</a:t>
            </a:fld>
            <a:endParaRPr lang="en-US"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B6DA592C-A796-4264-BD45-11AED491B3E4}" type="datetimeFigureOut">
              <a:rPr lang="en-US" smtClean="0"/>
              <a:t>10/31/2024</a:t>
            </a:fld>
            <a:endParaRPr lang="en-US" dirty="0"/>
          </a:p>
        </p:txBody>
      </p:sp>
      <p:sp>
        <p:nvSpPr>
          <p:cNvPr id="4" name="Slide Image Placeholder 3"/>
          <p:cNvSpPr>
            <a:spLocks noGrp="1" noRot="1" noChangeAspect="1"/>
          </p:cNvSpPr>
          <p:nvPr>
            <p:ph type="sldImg" idx="2"/>
          </p:nvPr>
        </p:nvSpPr>
        <p:spPr>
          <a:xfrm>
            <a:off x="1500188" y="1173163"/>
            <a:ext cx="410210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9" tIns="47114" rIns="94229" bIns="47114" rtlCol="0" anchor="b"/>
          <a:lstStyle>
            <a:lvl1pPr algn="r">
              <a:defRPr sz="1200"/>
            </a:lvl1pPr>
          </a:lstStyle>
          <a:p>
            <a:fld id="{6DA02A30-9192-49A2-98D9-8D2828AE31E2}" type="slidenum">
              <a:rPr lang="en-US" smtClean="0"/>
              <a:t>‹#›</a:t>
            </a:fld>
            <a:endParaRPr lang="en-US"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ifold Outs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57200" y="457199"/>
            <a:ext cx="2286000" cy="1066800"/>
          </a:xfrm>
        </p:spPr>
        <p:txBody>
          <a:bodyPr anchor="t">
            <a:noAutofit/>
          </a:bodyPr>
          <a:lstStyle>
            <a:lvl1pPr>
              <a:lnSpc>
                <a:spcPct val="100000"/>
              </a:lnSpc>
              <a:defRPr sz="2000" b="1" cap="all" spc="100" baseline="0">
                <a:solidFill>
                  <a:schemeClr val="accent3">
                    <a:lumMod val="75000"/>
                  </a:schemeClr>
                </a:solidFill>
              </a:defRPr>
            </a:lvl1pPr>
          </a:lstStyle>
          <a:p>
            <a:r>
              <a:rPr lang="en-US" dirty="0"/>
              <a:t>Add title here</a:t>
            </a:r>
          </a:p>
        </p:txBody>
      </p:sp>
      <p:sp>
        <p:nvSpPr>
          <p:cNvPr id="9" name="Picture Placeholder 11">
            <a:extLst>
              <a:ext uri="{FF2B5EF4-FFF2-40B4-BE49-F238E27FC236}">
                <a16:creationId xmlns:a16="http://schemas.microsoft.com/office/drawing/2014/main" id="{015C248F-577B-0F17-9B56-686B83F28B66}"/>
              </a:ext>
            </a:extLst>
          </p:cNvPr>
          <p:cNvSpPr>
            <a:spLocks noGrp="1"/>
          </p:cNvSpPr>
          <p:nvPr>
            <p:ph type="pic" sz="quarter" idx="28" hasCustomPrompt="1"/>
          </p:nvPr>
        </p:nvSpPr>
        <p:spPr>
          <a:xfrm>
            <a:off x="463549" y="1793366"/>
            <a:ext cx="2889251" cy="2590800"/>
          </a:xfrm>
          <a:noFill/>
        </p:spPr>
        <p:txBody>
          <a:bodyPr tIns="274320">
            <a:normAutofit/>
          </a:bodyPr>
          <a:lstStyle>
            <a:lvl1pPr marL="0" indent="0" algn="ctr">
              <a:buNone/>
              <a:defRPr sz="1400"/>
            </a:lvl1pPr>
          </a:lstStyle>
          <a:p>
            <a:r>
              <a:rPr lang="en-US" dirty="0"/>
              <a:t>Click to add picture</a:t>
            </a:r>
          </a:p>
        </p:txBody>
      </p:sp>
      <p:sp>
        <p:nvSpPr>
          <p:cNvPr id="14" name="Text Placeholder 25">
            <a:extLst>
              <a:ext uri="{FF2B5EF4-FFF2-40B4-BE49-F238E27FC236}">
                <a16:creationId xmlns:a16="http://schemas.microsoft.com/office/drawing/2014/main" id="{01D00668-EE9F-31C6-9E75-FDA7A506A397}"/>
              </a:ext>
            </a:extLst>
          </p:cNvPr>
          <p:cNvSpPr>
            <a:spLocks noGrp="1"/>
          </p:cNvSpPr>
          <p:nvPr>
            <p:ph type="body" sz="quarter" idx="29" hasCustomPrompt="1"/>
          </p:nvPr>
        </p:nvSpPr>
        <p:spPr>
          <a:xfrm>
            <a:off x="457200" y="4495800"/>
            <a:ext cx="1676400" cy="228600"/>
          </a:xfrm>
        </p:spPr>
        <p:txBody>
          <a:bodyPr>
            <a:noAutofit/>
          </a:bodyPr>
          <a:lstStyle>
            <a:lvl1pPr marL="0" indent="0">
              <a:lnSpc>
                <a:spcPct val="100000"/>
              </a:lnSpc>
              <a:spcBef>
                <a:spcPts val="0"/>
              </a:spcBef>
              <a:buNone/>
              <a:defRPr sz="800" b="0" i="1" spc="0" baseline="0">
                <a:solidFill>
                  <a:schemeClr val="tx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16" name="Text Placeholder 15">
            <a:extLst>
              <a:ext uri="{FF2B5EF4-FFF2-40B4-BE49-F238E27FC236}">
                <a16:creationId xmlns:a16="http://schemas.microsoft.com/office/drawing/2014/main" id="{B8D28565-418D-614A-4D8A-FAA5DC928B9F}"/>
              </a:ext>
            </a:extLst>
          </p:cNvPr>
          <p:cNvSpPr>
            <a:spLocks noGrp="1"/>
          </p:cNvSpPr>
          <p:nvPr>
            <p:ph type="body" sz="quarter" idx="30" hasCustomPrompt="1"/>
          </p:nvPr>
        </p:nvSpPr>
        <p:spPr>
          <a:xfrm>
            <a:off x="457200" y="4953000"/>
            <a:ext cx="2187575" cy="2514600"/>
          </a:xfrm>
        </p:spPr>
        <p:txBody>
          <a:bodyPr>
            <a:noAutofit/>
          </a:bodyPr>
          <a:lstStyle>
            <a:lvl1pPr>
              <a:lnSpc>
                <a:spcPct val="120000"/>
              </a:lnSpc>
              <a:spcBef>
                <a:spcPts val="0"/>
              </a:spcBef>
              <a:spcAft>
                <a:spcPts val="1000"/>
              </a:spcAft>
              <a:defRPr sz="900" b="0" spc="20" baseline="0"/>
            </a:lvl1pPr>
            <a:lvl2pPr>
              <a:defRPr sz="1000"/>
            </a:lvl2pPr>
            <a:lvl3pPr>
              <a:defRPr sz="1000"/>
            </a:lvl3pPr>
            <a:lvl4pPr>
              <a:defRPr sz="1000"/>
            </a:lvl4pPr>
            <a:lvl5pPr>
              <a:defRPr sz="1000"/>
            </a:lvl5pPr>
          </a:lstStyle>
          <a:p>
            <a:pPr lvl="0"/>
            <a:r>
              <a:rPr lang="en-US" dirty="0"/>
              <a:t>Add text here</a:t>
            </a:r>
          </a:p>
          <a:p>
            <a:pPr lvl="0"/>
            <a:endParaRPr lang="en-US" dirty="0"/>
          </a:p>
        </p:txBody>
      </p:sp>
      <p:sp>
        <p:nvSpPr>
          <p:cNvPr id="18" name="Rectangle 17">
            <a:extLst>
              <a:ext uri="{FF2B5EF4-FFF2-40B4-BE49-F238E27FC236}">
                <a16:creationId xmlns:a16="http://schemas.microsoft.com/office/drawing/2014/main" id="{E5DA1E0E-0373-C71E-07B2-A841FAFCF5D4}"/>
              </a:ext>
              <a:ext uri="{C183D7F6-B498-43B3-948B-1728B52AA6E4}">
                <adec:decorative xmlns:adec="http://schemas.microsoft.com/office/drawing/2017/decorative" val="1"/>
              </a:ext>
            </a:extLst>
          </p:cNvPr>
          <p:cNvSpPr/>
          <p:nvPr userDrawn="1"/>
        </p:nvSpPr>
        <p:spPr>
          <a:xfrm>
            <a:off x="0" y="3505200"/>
            <a:ext cx="274320" cy="38100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082538D-D9FE-DE0C-2D31-3FBA33333073}"/>
              </a:ext>
              <a:ext uri="{C183D7F6-B498-43B3-948B-1728B52AA6E4}">
                <adec:decorative xmlns:adec="http://schemas.microsoft.com/office/drawing/2017/decorative" val="1"/>
              </a:ext>
            </a:extLst>
          </p:cNvPr>
          <p:cNvSpPr/>
          <p:nvPr userDrawn="1"/>
        </p:nvSpPr>
        <p:spPr>
          <a:xfrm>
            <a:off x="2906396" y="0"/>
            <a:ext cx="3810001" cy="7764204"/>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hasCustomPrompt="1"/>
          </p:nvPr>
        </p:nvSpPr>
        <p:spPr>
          <a:xfrm>
            <a:off x="3352800" y="0"/>
            <a:ext cx="3352801" cy="2590800"/>
          </a:xfrm>
          <a:noFill/>
        </p:spPr>
        <p:txBody>
          <a:bodyPr tIns="274320">
            <a:normAutofit/>
          </a:bodyPr>
          <a:lstStyle>
            <a:lvl1pPr marL="0" indent="0" algn="ctr">
              <a:buNone/>
              <a:defRPr sz="1400">
                <a:solidFill>
                  <a:schemeClr val="bg1"/>
                </a:solidFill>
              </a:defRPr>
            </a:lvl1pPr>
          </a:lstStyle>
          <a:p>
            <a:r>
              <a:rPr lang="en-US" dirty="0"/>
              <a:t>Click to add picture</a:t>
            </a:r>
          </a:p>
        </p:txBody>
      </p:sp>
      <p:sp>
        <p:nvSpPr>
          <p:cNvPr id="29" name="Text Placeholder 25"/>
          <p:cNvSpPr>
            <a:spLocks noGrp="1"/>
          </p:cNvSpPr>
          <p:nvPr>
            <p:ph type="body" sz="quarter" idx="16" hasCustomPrompt="1"/>
          </p:nvPr>
        </p:nvSpPr>
        <p:spPr>
          <a:xfrm>
            <a:off x="3810000" y="457199"/>
            <a:ext cx="1621165" cy="560387"/>
          </a:xfrm>
        </p:spPr>
        <p:txBody>
          <a:bodyPr>
            <a:noAutofit/>
          </a:bodyPr>
          <a:lstStyle>
            <a:lvl1pPr marL="0" indent="0">
              <a:lnSpc>
                <a:spcPct val="90000"/>
              </a:lnSpc>
              <a:spcBef>
                <a:spcPts val="0"/>
              </a:spcBef>
              <a:buNone/>
              <a:defRPr sz="2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30" name="Text Placeholder 25"/>
          <p:cNvSpPr>
            <a:spLocks noGrp="1"/>
          </p:cNvSpPr>
          <p:nvPr>
            <p:ph type="body" sz="quarter" idx="17" hasCustomPrompt="1"/>
          </p:nvPr>
        </p:nvSpPr>
        <p:spPr>
          <a:xfrm>
            <a:off x="3843347" y="2693480"/>
            <a:ext cx="2428875" cy="228600"/>
          </a:xfrm>
        </p:spPr>
        <p:txBody>
          <a:bodyPr>
            <a:noAutofit/>
          </a:bodyPr>
          <a:lstStyle>
            <a:lvl1pPr marL="0" indent="0">
              <a:lnSpc>
                <a:spcPct val="100000"/>
              </a:lnSpc>
              <a:spcBef>
                <a:spcPts val="0"/>
              </a:spcBef>
              <a:buNone/>
              <a:defRPr sz="800" b="0"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5" name="Text Placeholder 4">
            <a:extLst>
              <a:ext uri="{FF2B5EF4-FFF2-40B4-BE49-F238E27FC236}">
                <a16:creationId xmlns:a16="http://schemas.microsoft.com/office/drawing/2014/main" id="{8CE8481A-AC22-ACFF-3E51-40A9B8F705A9}"/>
              </a:ext>
            </a:extLst>
          </p:cNvPr>
          <p:cNvSpPr>
            <a:spLocks noGrp="1"/>
          </p:cNvSpPr>
          <p:nvPr>
            <p:ph type="body" sz="quarter" idx="24" hasCustomPrompt="1"/>
          </p:nvPr>
        </p:nvSpPr>
        <p:spPr>
          <a:xfrm>
            <a:off x="3843347" y="3088766"/>
            <a:ext cx="2428875" cy="873633"/>
          </a:xfrm>
        </p:spPr>
        <p:txBody>
          <a:bodyPr>
            <a:noAutofit/>
          </a:bodyPr>
          <a:lstStyle>
            <a:lvl1pPr marL="0" indent="0" algn="l">
              <a:lnSpc>
                <a:spcPct val="12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32" name="Text Placeholder 25"/>
          <p:cNvSpPr>
            <a:spLocks noGrp="1"/>
          </p:cNvSpPr>
          <p:nvPr>
            <p:ph type="body" sz="quarter" idx="19" hasCustomPrompt="1"/>
          </p:nvPr>
        </p:nvSpPr>
        <p:spPr>
          <a:xfrm>
            <a:off x="3843347" y="4384548"/>
            <a:ext cx="2428875" cy="213426"/>
          </a:xfrm>
        </p:spPr>
        <p:txBody>
          <a:bodyPr>
            <a:noAutofit/>
          </a:bodyPr>
          <a:lstStyle>
            <a:lvl1pPr marL="0" indent="0">
              <a:lnSpc>
                <a:spcPct val="100000"/>
              </a:lnSpc>
              <a:spcBef>
                <a:spcPts val="0"/>
              </a:spcBef>
              <a:buNone/>
              <a:defRPr sz="1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6" name="Text Placeholder 4">
            <a:extLst>
              <a:ext uri="{FF2B5EF4-FFF2-40B4-BE49-F238E27FC236}">
                <a16:creationId xmlns:a16="http://schemas.microsoft.com/office/drawing/2014/main" id="{5FAFB201-A050-C771-0585-2F7EA9FA3EDA}"/>
              </a:ext>
            </a:extLst>
          </p:cNvPr>
          <p:cNvSpPr>
            <a:spLocks noGrp="1"/>
          </p:cNvSpPr>
          <p:nvPr>
            <p:ph type="body" sz="quarter" idx="25" hasCustomPrompt="1"/>
          </p:nvPr>
        </p:nvSpPr>
        <p:spPr>
          <a:xfrm>
            <a:off x="3843347" y="4630166"/>
            <a:ext cx="2428875" cy="592548"/>
          </a:xfrm>
        </p:spPr>
        <p:txBody>
          <a:bodyPr>
            <a:noAutofit/>
          </a:bodyPr>
          <a:lstStyle>
            <a:lvl1pPr marL="0" indent="0" algn="l">
              <a:lnSpc>
                <a:spcPct val="10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21" name="Picture Placeholder 20">
            <a:extLst>
              <a:ext uri="{FF2B5EF4-FFF2-40B4-BE49-F238E27FC236}">
                <a16:creationId xmlns:a16="http://schemas.microsoft.com/office/drawing/2014/main" id="{982E814E-119B-2E8E-447A-9E8AE384BE96}"/>
              </a:ext>
            </a:extLst>
          </p:cNvPr>
          <p:cNvSpPr>
            <a:spLocks noGrp="1"/>
          </p:cNvSpPr>
          <p:nvPr>
            <p:ph type="pic" sz="quarter" idx="31" hasCustomPrompt="1"/>
          </p:nvPr>
        </p:nvSpPr>
        <p:spPr>
          <a:xfrm>
            <a:off x="4524384" y="5410201"/>
            <a:ext cx="1066800" cy="1135430"/>
          </a:xfrm>
        </p:spPr>
        <p:txBody>
          <a:bodyPr>
            <a:normAutofit/>
          </a:bodyPr>
          <a:lstStyle>
            <a:lvl1pPr marL="0" indent="0" algn="ctr">
              <a:buNone/>
              <a:defRPr sz="800">
                <a:solidFill>
                  <a:schemeClr val="bg1"/>
                </a:solidFill>
              </a:defRPr>
            </a:lvl1pPr>
          </a:lstStyle>
          <a:p>
            <a:r>
              <a:rPr lang="en-US" dirty="0"/>
              <a:t>Click to add logo</a:t>
            </a:r>
          </a:p>
        </p:txBody>
      </p:sp>
      <p:sp>
        <p:nvSpPr>
          <p:cNvPr id="7" name="Text Placeholder 25">
            <a:extLst>
              <a:ext uri="{FF2B5EF4-FFF2-40B4-BE49-F238E27FC236}">
                <a16:creationId xmlns:a16="http://schemas.microsoft.com/office/drawing/2014/main" id="{A3759039-2383-B70C-8B31-21C10C9C7A64}"/>
              </a:ext>
            </a:extLst>
          </p:cNvPr>
          <p:cNvSpPr>
            <a:spLocks noGrp="1"/>
          </p:cNvSpPr>
          <p:nvPr>
            <p:ph type="body" sz="quarter" idx="26" hasCustomPrompt="1"/>
          </p:nvPr>
        </p:nvSpPr>
        <p:spPr>
          <a:xfrm>
            <a:off x="3843347" y="6773308"/>
            <a:ext cx="2428875" cy="213426"/>
          </a:xfrm>
        </p:spPr>
        <p:txBody>
          <a:bodyPr>
            <a:noAutofit/>
          </a:bodyPr>
          <a:lstStyle>
            <a:lvl1pPr marL="0" indent="0" algn="ctr">
              <a:lnSpc>
                <a:spcPct val="100000"/>
              </a:lnSpc>
              <a:spcBef>
                <a:spcPts val="0"/>
              </a:spcBef>
              <a:buNone/>
              <a:defRPr sz="1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8" name="Text Placeholder 4">
            <a:extLst>
              <a:ext uri="{FF2B5EF4-FFF2-40B4-BE49-F238E27FC236}">
                <a16:creationId xmlns:a16="http://schemas.microsoft.com/office/drawing/2014/main" id="{E3F2244C-CA32-0D6A-2AFC-C47B1B8B9418}"/>
              </a:ext>
            </a:extLst>
          </p:cNvPr>
          <p:cNvSpPr>
            <a:spLocks noGrp="1"/>
          </p:cNvSpPr>
          <p:nvPr>
            <p:ph type="body" sz="quarter" idx="27" hasCustomPrompt="1"/>
          </p:nvPr>
        </p:nvSpPr>
        <p:spPr>
          <a:xfrm>
            <a:off x="3843347" y="7018926"/>
            <a:ext cx="2428875" cy="592548"/>
          </a:xfrm>
        </p:spPr>
        <p:txBody>
          <a:bodyPr>
            <a:noAutofit/>
          </a:bodyPr>
          <a:lstStyle>
            <a:lvl1pPr marL="0" indent="0" algn="ctr">
              <a:lnSpc>
                <a:spcPct val="12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2" name="Picture Placeholder 11"/>
          <p:cNvSpPr>
            <a:spLocks noGrp="1"/>
          </p:cNvSpPr>
          <p:nvPr>
            <p:ph type="pic" sz="quarter" idx="10" hasCustomPrompt="1"/>
          </p:nvPr>
        </p:nvSpPr>
        <p:spPr>
          <a:xfrm>
            <a:off x="6705600" y="457200"/>
            <a:ext cx="2889250" cy="4953000"/>
          </a:xfrm>
          <a:noFill/>
        </p:spPr>
        <p:txBody>
          <a:bodyPr tIns="274320">
            <a:normAutofit/>
          </a:bodyPr>
          <a:lstStyle>
            <a:lvl1pPr marL="0" indent="0" algn="ctr">
              <a:buNone/>
              <a:defRPr sz="1400"/>
            </a:lvl1pPr>
          </a:lstStyle>
          <a:p>
            <a:r>
              <a:rPr lang="en-US" dirty="0"/>
              <a:t>Click to add picture</a:t>
            </a:r>
          </a:p>
        </p:txBody>
      </p:sp>
      <p:sp>
        <p:nvSpPr>
          <p:cNvPr id="50" name="Text Placeholder 38">
            <a:extLst>
              <a:ext uri="{FF2B5EF4-FFF2-40B4-BE49-F238E27FC236}">
                <a16:creationId xmlns:a16="http://schemas.microsoft.com/office/drawing/2014/main" id="{F0D199E2-F0A1-856F-A650-15E2C694B38D}"/>
              </a:ext>
            </a:extLst>
          </p:cNvPr>
          <p:cNvSpPr>
            <a:spLocks noGrp="1"/>
          </p:cNvSpPr>
          <p:nvPr>
            <p:ph type="body" sz="quarter" idx="33" hasCustomPrompt="1"/>
          </p:nvPr>
        </p:nvSpPr>
        <p:spPr>
          <a:xfrm>
            <a:off x="7172328" y="5703946"/>
            <a:ext cx="2422524" cy="841686"/>
          </a:xfrm>
        </p:spPr>
        <p:txBody>
          <a:bodyPr>
            <a:noAutofit/>
          </a:bodyPr>
          <a:lstStyle>
            <a:lvl1pPr marL="0" indent="0">
              <a:lnSpc>
                <a:spcPct val="100000"/>
              </a:lnSpc>
              <a:buNone/>
              <a:defRPr sz="2500" b="1" cap="all" spc="100" baseline="0">
                <a:solidFill>
                  <a:schemeClr val="accent3">
                    <a:lumMod val="75000"/>
                  </a:schemeClr>
                </a:solidFill>
                <a:latin typeface="+mj-lt"/>
              </a:defRPr>
            </a:lvl1pPr>
            <a:lvl2pPr marL="377190" indent="0">
              <a:buNone/>
              <a:defRPr cap="all" baseline="0">
                <a:latin typeface="+mj-lt"/>
              </a:defRPr>
            </a:lvl2pPr>
            <a:lvl3pPr marL="754380" indent="0">
              <a:buNone/>
              <a:defRPr cap="all" baseline="0">
                <a:latin typeface="+mj-lt"/>
              </a:defRPr>
            </a:lvl3pPr>
            <a:lvl4pPr marL="1131570" indent="0">
              <a:buNone/>
              <a:defRPr cap="all" baseline="0">
                <a:latin typeface="+mj-lt"/>
              </a:defRPr>
            </a:lvl4pPr>
            <a:lvl5pPr marL="1508760" indent="0">
              <a:buNone/>
              <a:defRPr cap="all" baseline="0">
                <a:latin typeface="+mj-lt"/>
              </a:defRPr>
            </a:lvl5pPr>
          </a:lstStyle>
          <a:p>
            <a:pPr lvl="0"/>
            <a:r>
              <a:rPr lang="en-US" dirty="0"/>
              <a:t>Add title here</a:t>
            </a:r>
          </a:p>
        </p:txBody>
      </p:sp>
      <p:sp>
        <p:nvSpPr>
          <p:cNvPr id="40" name="Text Placeholder 25"/>
          <p:cNvSpPr>
            <a:spLocks noGrp="1"/>
          </p:cNvSpPr>
          <p:nvPr>
            <p:ph type="body" sz="quarter" idx="23" hasCustomPrompt="1"/>
          </p:nvPr>
        </p:nvSpPr>
        <p:spPr>
          <a:xfrm>
            <a:off x="7172327" y="6629400"/>
            <a:ext cx="2088833" cy="592548"/>
          </a:xfrm>
        </p:spPr>
        <p:txBody>
          <a:bodyPr>
            <a:noAutofit/>
          </a:bodyPr>
          <a:lstStyle>
            <a:lvl1pPr marL="0" indent="0">
              <a:lnSpc>
                <a:spcPct val="100000"/>
              </a:lnSpc>
              <a:spcBef>
                <a:spcPts val="0"/>
              </a:spcBef>
              <a:buNone/>
              <a:defRPr sz="1000" b="1" i="0" cap="all" spc="100" baseline="0">
                <a:solidFill>
                  <a:schemeClr val="tx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11" name="Text Placeholder 10">
            <a:extLst>
              <a:ext uri="{FF2B5EF4-FFF2-40B4-BE49-F238E27FC236}">
                <a16:creationId xmlns:a16="http://schemas.microsoft.com/office/drawing/2014/main" id="{C0E4E810-C426-E751-A1E3-030C0E2088C8}"/>
              </a:ext>
            </a:extLst>
          </p:cNvPr>
          <p:cNvSpPr>
            <a:spLocks noGrp="1"/>
          </p:cNvSpPr>
          <p:nvPr>
            <p:ph type="body" sz="quarter" idx="34" hasCustomPrompt="1"/>
          </p:nvPr>
        </p:nvSpPr>
        <p:spPr>
          <a:xfrm>
            <a:off x="5304906" y="0"/>
            <a:ext cx="2845320" cy="876415"/>
          </a:xfrm>
          <a:custGeom>
            <a:avLst/>
            <a:gdLst>
              <a:gd name="connsiteX0" fmla="*/ 0 w 2845320"/>
              <a:gd name="connsiteY0" fmla="*/ 0 h 876415"/>
              <a:gd name="connsiteX1" fmla="*/ 2845320 w 2845320"/>
              <a:gd name="connsiteY1" fmla="*/ 0 h 876415"/>
              <a:gd name="connsiteX2" fmla="*/ 2825274 w 2845320"/>
              <a:gd name="connsiteY2" fmla="*/ 41614 h 876415"/>
              <a:gd name="connsiteX3" fmla="*/ 1422660 w 2845320"/>
              <a:gd name="connsiteY3" fmla="*/ 876415 h 876415"/>
              <a:gd name="connsiteX4" fmla="*/ 20047 w 2845320"/>
              <a:gd name="connsiteY4" fmla="*/ 41614 h 8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20" h="876415">
                <a:moveTo>
                  <a:pt x="0" y="0"/>
                </a:moveTo>
                <a:lnTo>
                  <a:pt x="2845320" y="0"/>
                </a:lnTo>
                <a:lnTo>
                  <a:pt x="2825274" y="41614"/>
                </a:lnTo>
                <a:cubicBezTo>
                  <a:pt x="2555154" y="538859"/>
                  <a:pt x="2028327" y="876415"/>
                  <a:pt x="1422660" y="876415"/>
                </a:cubicBezTo>
                <a:cubicBezTo>
                  <a:pt x="816993" y="876415"/>
                  <a:pt x="290167" y="538859"/>
                  <a:pt x="20047" y="41614"/>
                </a:cubicBez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20" name="Text Placeholder 19">
            <a:extLst>
              <a:ext uri="{FF2B5EF4-FFF2-40B4-BE49-F238E27FC236}">
                <a16:creationId xmlns:a16="http://schemas.microsoft.com/office/drawing/2014/main" id="{31EA7D67-2C12-4558-545E-9384180FC396}"/>
              </a:ext>
            </a:extLst>
          </p:cNvPr>
          <p:cNvSpPr>
            <a:spLocks noGrp="1"/>
          </p:cNvSpPr>
          <p:nvPr>
            <p:ph type="body" sz="quarter" idx="35" hasCustomPrompt="1"/>
          </p:nvPr>
        </p:nvSpPr>
        <p:spPr>
          <a:xfrm>
            <a:off x="8915400" y="4515866"/>
            <a:ext cx="1153798" cy="228600"/>
          </a:xfrm>
          <a:custGeom>
            <a:avLst/>
            <a:gdLst>
              <a:gd name="connsiteX0" fmla="*/ 0 w 1153798"/>
              <a:gd name="connsiteY0" fmla="*/ 0 h 228600"/>
              <a:gd name="connsiteX1" fmla="*/ 1153798 w 1153798"/>
              <a:gd name="connsiteY1" fmla="*/ 0 h 228600"/>
              <a:gd name="connsiteX2" fmla="*/ 1153798 w 1153798"/>
              <a:gd name="connsiteY2" fmla="*/ 228600 h 228600"/>
              <a:gd name="connsiteX3" fmla="*/ 0 w 1153798"/>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153798" h="228600">
                <a:moveTo>
                  <a:pt x="0" y="0"/>
                </a:moveTo>
                <a:lnTo>
                  <a:pt x="1153798" y="0"/>
                </a:lnTo>
                <a:lnTo>
                  <a:pt x="1153798" y="228600"/>
                </a:lnTo>
                <a:lnTo>
                  <a:pt x="0" y="228600"/>
                </a:ln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25" name="Text Placeholder 24">
            <a:extLst>
              <a:ext uri="{FF2B5EF4-FFF2-40B4-BE49-F238E27FC236}">
                <a16:creationId xmlns:a16="http://schemas.microsoft.com/office/drawing/2014/main" id="{6C446445-A77A-DF98-5C01-9461B0B0ABFE}"/>
              </a:ext>
            </a:extLst>
          </p:cNvPr>
          <p:cNvSpPr>
            <a:spLocks noGrp="1"/>
          </p:cNvSpPr>
          <p:nvPr>
            <p:ph type="body" sz="quarter" idx="36" hasCustomPrompt="1"/>
          </p:nvPr>
        </p:nvSpPr>
        <p:spPr>
          <a:xfrm>
            <a:off x="2907048" y="1793366"/>
            <a:ext cx="445752" cy="2590800"/>
          </a:xfrm>
          <a:custGeom>
            <a:avLst/>
            <a:gdLst>
              <a:gd name="connsiteX0" fmla="*/ 0 w 445752"/>
              <a:gd name="connsiteY0" fmla="*/ 0 h 2590800"/>
              <a:gd name="connsiteX1" fmla="*/ 445752 w 445752"/>
              <a:gd name="connsiteY1" fmla="*/ 0 h 2590800"/>
              <a:gd name="connsiteX2" fmla="*/ 445752 w 445752"/>
              <a:gd name="connsiteY2" fmla="*/ 2590800 h 2590800"/>
              <a:gd name="connsiteX3" fmla="*/ 0 w 445752"/>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445752" h="2590800">
                <a:moveTo>
                  <a:pt x="0" y="0"/>
                </a:moveTo>
                <a:lnTo>
                  <a:pt x="445752" y="0"/>
                </a:lnTo>
                <a:lnTo>
                  <a:pt x="445752" y="2590800"/>
                </a:lnTo>
                <a:lnTo>
                  <a:pt x="0" y="2590800"/>
                </a:lnTo>
                <a:close/>
              </a:path>
            </a:pathLst>
          </a:cu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Tree>
    <p:extLst>
      <p:ext uri="{BB962C8B-B14F-4D97-AF65-F5344CB8AC3E}">
        <p14:creationId xmlns:p14="http://schemas.microsoft.com/office/powerpoint/2010/main" val="515976827"/>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ifold Ins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62958" y="5304457"/>
            <a:ext cx="2347737" cy="822960"/>
          </a:xfrm>
        </p:spPr>
        <p:txBody>
          <a:bodyPr>
            <a:noAutofit/>
          </a:bodyPr>
          <a:lstStyle>
            <a:lvl1pPr>
              <a:lnSpc>
                <a:spcPct val="90000"/>
              </a:lnSpc>
              <a:defRPr sz="2000" b="1" cap="all" spc="100" baseline="0">
                <a:solidFill>
                  <a:schemeClr val="accent3">
                    <a:lumMod val="75000"/>
                  </a:schemeClr>
                </a:solidFill>
              </a:defRPr>
            </a:lvl1pPr>
          </a:lstStyle>
          <a:p>
            <a:r>
              <a:rPr lang="en-US" dirty="0"/>
              <a:t>Add title here</a:t>
            </a:r>
          </a:p>
        </p:txBody>
      </p:sp>
      <p:sp>
        <p:nvSpPr>
          <p:cNvPr id="9" name="Picture Placeholder 11">
            <a:extLst>
              <a:ext uri="{FF2B5EF4-FFF2-40B4-BE49-F238E27FC236}">
                <a16:creationId xmlns:a16="http://schemas.microsoft.com/office/drawing/2014/main" id="{015C248F-577B-0F17-9B56-686B83F28B66}"/>
              </a:ext>
            </a:extLst>
          </p:cNvPr>
          <p:cNvSpPr>
            <a:spLocks noGrp="1"/>
          </p:cNvSpPr>
          <p:nvPr>
            <p:ph type="pic" sz="quarter" idx="28" hasCustomPrompt="1"/>
          </p:nvPr>
        </p:nvSpPr>
        <p:spPr>
          <a:xfrm>
            <a:off x="463549" y="477817"/>
            <a:ext cx="2889251" cy="4475183"/>
          </a:xfrm>
          <a:noFill/>
        </p:spPr>
        <p:txBody>
          <a:bodyPr tIns="274320">
            <a:normAutofit/>
          </a:bodyPr>
          <a:lstStyle>
            <a:lvl1pPr marL="0" indent="0" algn="ctr">
              <a:buNone/>
              <a:defRPr sz="1400"/>
            </a:lvl1pPr>
          </a:lstStyle>
          <a:p>
            <a:r>
              <a:rPr lang="en-US" dirty="0"/>
              <a:t>Click to add picture</a:t>
            </a:r>
          </a:p>
        </p:txBody>
      </p:sp>
      <p:sp>
        <p:nvSpPr>
          <p:cNvPr id="15" name="Text Placeholder 4">
            <a:extLst>
              <a:ext uri="{FF2B5EF4-FFF2-40B4-BE49-F238E27FC236}">
                <a16:creationId xmlns:a16="http://schemas.microsoft.com/office/drawing/2014/main" id="{BDD62012-93F7-ADCC-50CF-BC8DB8B8ABD4}"/>
              </a:ext>
            </a:extLst>
          </p:cNvPr>
          <p:cNvSpPr>
            <a:spLocks noGrp="1"/>
          </p:cNvSpPr>
          <p:nvPr>
            <p:ph type="body" sz="quarter" idx="32" hasCustomPrompt="1"/>
          </p:nvPr>
        </p:nvSpPr>
        <p:spPr>
          <a:xfrm>
            <a:off x="462958" y="6248009"/>
            <a:ext cx="2033759" cy="344427"/>
          </a:xfrm>
        </p:spPr>
        <p:txBody>
          <a:bodyPr>
            <a:noAutofit/>
          </a:bodyPr>
          <a:lstStyle>
            <a:lvl1pPr marL="0" indent="0" algn="l">
              <a:lnSpc>
                <a:spcPct val="100000"/>
              </a:lnSpc>
              <a:spcBef>
                <a:spcPts val="0"/>
              </a:spcBef>
              <a:buNone/>
              <a:defRPr sz="1000" b="1" cap="all" spc="100" baseline="0">
                <a:solidFill>
                  <a:schemeClr val="tx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9" name="Text Placeholder 15">
            <a:extLst>
              <a:ext uri="{FF2B5EF4-FFF2-40B4-BE49-F238E27FC236}">
                <a16:creationId xmlns:a16="http://schemas.microsoft.com/office/drawing/2014/main" id="{A41E763A-1C92-B3F7-DD73-A02CF7CA353E}"/>
              </a:ext>
            </a:extLst>
          </p:cNvPr>
          <p:cNvSpPr>
            <a:spLocks noGrp="1"/>
          </p:cNvSpPr>
          <p:nvPr>
            <p:ph type="body" sz="quarter" idx="33" hasCustomPrompt="1"/>
          </p:nvPr>
        </p:nvSpPr>
        <p:spPr>
          <a:xfrm>
            <a:off x="462958" y="6713028"/>
            <a:ext cx="2347737" cy="852355"/>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17" name="Rectangle 16">
            <a:extLst>
              <a:ext uri="{FF2B5EF4-FFF2-40B4-BE49-F238E27FC236}">
                <a16:creationId xmlns:a16="http://schemas.microsoft.com/office/drawing/2014/main" id="{4082538D-D9FE-DE0C-2D31-3FBA33333073}"/>
              </a:ext>
              <a:ext uri="{C183D7F6-B498-43B3-948B-1728B52AA6E4}">
                <adec:decorative xmlns:adec="http://schemas.microsoft.com/office/drawing/2017/decorative" val="1"/>
              </a:ext>
            </a:extLst>
          </p:cNvPr>
          <p:cNvSpPr/>
          <p:nvPr userDrawn="1"/>
        </p:nvSpPr>
        <p:spPr>
          <a:xfrm>
            <a:off x="2888892" y="2405786"/>
            <a:ext cx="3810001" cy="2103120"/>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5"/>
          <p:cNvSpPr>
            <a:spLocks noGrp="1"/>
          </p:cNvSpPr>
          <p:nvPr>
            <p:ph type="body" sz="quarter" idx="16" hasCustomPrompt="1"/>
          </p:nvPr>
        </p:nvSpPr>
        <p:spPr>
          <a:xfrm>
            <a:off x="3810000" y="477817"/>
            <a:ext cx="1621165" cy="928573"/>
          </a:xfrm>
        </p:spPr>
        <p:txBody>
          <a:bodyPr>
            <a:noAutofit/>
          </a:bodyPr>
          <a:lstStyle>
            <a:lvl1pPr marL="0" indent="0">
              <a:lnSpc>
                <a:spcPct val="10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22" name="Text Placeholder 15">
            <a:extLst>
              <a:ext uri="{FF2B5EF4-FFF2-40B4-BE49-F238E27FC236}">
                <a16:creationId xmlns:a16="http://schemas.microsoft.com/office/drawing/2014/main" id="{FCE9C248-8810-2220-B030-6CF2898E4F3C}"/>
              </a:ext>
            </a:extLst>
          </p:cNvPr>
          <p:cNvSpPr>
            <a:spLocks noGrp="1"/>
          </p:cNvSpPr>
          <p:nvPr>
            <p:ph type="body" sz="quarter" idx="35" hasCustomPrompt="1"/>
          </p:nvPr>
        </p:nvSpPr>
        <p:spPr>
          <a:xfrm>
            <a:off x="3810000" y="1543522"/>
            <a:ext cx="2462222" cy="832596"/>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30" name="Text Placeholder 25"/>
          <p:cNvSpPr>
            <a:spLocks noGrp="1"/>
          </p:cNvSpPr>
          <p:nvPr>
            <p:ph type="body" sz="quarter" idx="17" hasCustomPrompt="1"/>
          </p:nvPr>
        </p:nvSpPr>
        <p:spPr>
          <a:xfrm>
            <a:off x="3810000" y="2551276"/>
            <a:ext cx="2428875" cy="1218488"/>
          </a:xfrm>
        </p:spPr>
        <p:txBody>
          <a:bodyPr>
            <a:noAutofit/>
          </a:bodyPr>
          <a:lstStyle>
            <a:lvl1pPr marL="0" indent="0">
              <a:lnSpc>
                <a:spcPct val="130000"/>
              </a:lnSpc>
              <a:spcBef>
                <a:spcPts val="0"/>
              </a:spcBef>
              <a:buNone/>
              <a:defRPr sz="1200" b="1"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5" name="Text Placeholder 4">
            <a:extLst>
              <a:ext uri="{FF2B5EF4-FFF2-40B4-BE49-F238E27FC236}">
                <a16:creationId xmlns:a16="http://schemas.microsoft.com/office/drawing/2014/main" id="{8CE8481A-AC22-ACFF-3E51-40A9B8F705A9}"/>
              </a:ext>
            </a:extLst>
          </p:cNvPr>
          <p:cNvSpPr>
            <a:spLocks noGrp="1"/>
          </p:cNvSpPr>
          <p:nvPr>
            <p:ph type="body" sz="quarter" idx="24" hasCustomPrompt="1"/>
          </p:nvPr>
        </p:nvSpPr>
        <p:spPr>
          <a:xfrm>
            <a:off x="3810000" y="3933866"/>
            <a:ext cx="2443088" cy="213427"/>
          </a:xfrm>
        </p:spPr>
        <p:txBody>
          <a:bodyPr>
            <a:noAutofit/>
          </a:bodyPr>
          <a:lstStyle>
            <a:lvl1pPr marL="0" indent="0" algn="l">
              <a:lnSpc>
                <a:spcPct val="120000"/>
              </a:lnSpc>
              <a:spcBef>
                <a:spcPts val="0"/>
              </a:spcBef>
              <a:buNone/>
              <a:defRPr sz="1000" b="1" cap="all" spc="100" baseline="0">
                <a:solidFill>
                  <a:schemeClr val="bg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4" name="Text Placeholder 25">
            <a:extLst>
              <a:ext uri="{FF2B5EF4-FFF2-40B4-BE49-F238E27FC236}">
                <a16:creationId xmlns:a16="http://schemas.microsoft.com/office/drawing/2014/main" id="{D51A6F9D-1997-1CDF-8645-E270DEA25644}"/>
              </a:ext>
            </a:extLst>
          </p:cNvPr>
          <p:cNvSpPr>
            <a:spLocks noGrp="1"/>
          </p:cNvSpPr>
          <p:nvPr>
            <p:ph type="body" sz="quarter" idx="31" hasCustomPrompt="1"/>
          </p:nvPr>
        </p:nvSpPr>
        <p:spPr>
          <a:xfrm>
            <a:off x="3810000" y="4165070"/>
            <a:ext cx="2443088" cy="285189"/>
          </a:xfrm>
        </p:spPr>
        <p:txBody>
          <a:bodyPr>
            <a:noAutofit/>
          </a:bodyPr>
          <a:lstStyle>
            <a:lvl1pPr marL="0" indent="0">
              <a:lnSpc>
                <a:spcPct val="120000"/>
              </a:lnSpc>
              <a:spcBef>
                <a:spcPts val="0"/>
              </a:spcBef>
              <a:buNone/>
              <a:defRPr sz="900" b="1"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27" name="Text Placeholder 25">
            <a:extLst>
              <a:ext uri="{FF2B5EF4-FFF2-40B4-BE49-F238E27FC236}">
                <a16:creationId xmlns:a16="http://schemas.microsoft.com/office/drawing/2014/main" id="{4118D991-EC75-05B0-73FA-F8F2494DFB2D}"/>
              </a:ext>
            </a:extLst>
          </p:cNvPr>
          <p:cNvSpPr>
            <a:spLocks noGrp="1"/>
          </p:cNvSpPr>
          <p:nvPr>
            <p:ph type="body" sz="quarter" idx="39" hasCustomPrompt="1"/>
          </p:nvPr>
        </p:nvSpPr>
        <p:spPr>
          <a:xfrm>
            <a:off x="3810000" y="4710244"/>
            <a:ext cx="2563059" cy="852356"/>
          </a:xfrm>
        </p:spPr>
        <p:txBody>
          <a:bodyPr>
            <a:noAutofit/>
          </a:bodyPr>
          <a:lstStyle>
            <a:lvl1pPr marL="0" indent="0">
              <a:lnSpc>
                <a:spcPct val="9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6" name="Text Placeholder 4">
            <a:extLst>
              <a:ext uri="{FF2B5EF4-FFF2-40B4-BE49-F238E27FC236}">
                <a16:creationId xmlns:a16="http://schemas.microsoft.com/office/drawing/2014/main" id="{5FAFB201-A050-C771-0585-2F7EA9FA3EDA}"/>
              </a:ext>
            </a:extLst>
          </p:cNvPr>
          <p:cNvSpPr>
            <a:spLocks noGrp="1"/>
          </p:cNvSpPr>
          <p:nvPr>
            <p:ph type="body" sz="quarter" idx="25" hasCustomPrompt="1"/>
          </p:nvPr>
        </p:nvSpPr>
        <p:spPr>
          <a:xfrm>
            <a:off x="3810000" y="5643693"/>
            <a:ext cx="1789919" cy="344427"/>
          </a:xfrm>
        </p:spPr>
        <p:txBody>
          <a:bodyPr>
            <a:noAutofit/>
          </a:bodyPr>
          <a:lstStyle>
            <a:lvl1pPr marL="0" indent="0" algn="l">
              <a:lnSpc>
                <a:spcPct val="100000"/>
              </a:lnSpc>
              <a:spcBef>
                <a:spcPts val="0"/>
              </a:spcBef>
              <a:buNone/>
              <a:defRPr sz="1000" b="1" cap="all" spc="100" baseline="0">
                <a:solidFill>
                  <a:schemeClr val="tx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6" name="Text Placeholder 15">
            <a:extLst>
              <a:ext uri="{FF2B5EF4-FFF2-40B4-BE49-F238E27FC236}">
                <a16:creationId xmlns:a16="http://schemas.microsoft.com/office/drawing/2014/main" id="{B8D28565-418D-614A-4D8A-FAA5DC928B9F}"/>
              </a:ext>
            </a:extLst>
          </p:cNvPr>
          <p:cNvSpPr>
            <a:spLocks noGrp="1"/>
          </p:cNvSpPr>
          <p:nvPr>
            <p:ph type="body" sz="quarter" idx="30" hasCustomPrompt="1"/>
          </p:nvPr>
        </p:nvSpPr>
        <p:spPr>
          <a:xfrm>
            <a:off x="3810000" y="6130331"/>
            <a:ext cx="2428961" cy="1486811"/>
          </a:xfrm>
        </p:spPr>
        <p:txBody>
          <a:bodyPr>
            <a:noAutofit/>
          </a:bodyPr>
          <a:lstStyle>
            <a:lvl1pPr>
              <a:lnSpc>
                <a:spcPct val="120000"/>
              </a:lnSpc>
              <a:spcBef>
                <a:spcPts val="0"/>
              </a:spcBef>
              <a:spcAft>
                <a:spcPts val="1000"/>
              </a:spcAft>
              <a:defRPr sz="900" b="0" spc="20" baseline="0"/>
            </a:lvl1pPr>
            <a:lvl2pPr>
              <a:defRPr sz="1000"/>
            </a:lvl2pPr>
            <a:lvl3pPr>
              <a:defRPr sz="1000"/>
            </a:lvl3pPr>
            <a:lvl4pPr>
              <a:defRPr sz="1000"/>
            </a:lvl4pPr>
            <a:lvl5pPr>
              <a:defRPr sz="1000"/>
            </a:lvl5pPr>
          </a:lstStyle>
          <a:p>
            <a:pPr lvl="0"/>
            <a:r>
              <a:rPr lang="en-US" dirty="0"/>
              <a:t>Add text here</a:t>
            </a:r>
          </a:p>
        </p:txBody>
      </p:sp>
      <p:sp>
        <p:nvSpPr>
          <p:cNvPr id="18" name="Rectangle 17">
            <a:extLst>
              <a:ext uri="{FF2B5EF4-FFF2-40B4-BE49-F238E27FC236}">
                <a16:creationId xmlns:a16="http://schemas.microsoft.com/office/drawing/2014/main" id="{E5DA1E0E-0373-C71E-07B2-A841FAFCF5D4}"/>
              </a:ext>
              <a:ext uri="{C183D7F6-B498-43B3-948B-1728B52AA6E4}">
                <adec:decorative xmlns:adec="http://schemas.microsoft.com/office/drawing/2017/decorative" val="1"/>
              </a:ext>
            </a:extLst>
          </p:cNvPr>
          <p:cNvSpPr/>
          <p:nvPr userDrawn="1"/>
        </p:nvSpPr>
        <p:spPr>
          <a:xfrm>
            <a:off x="9784080" y="3502688"/>
            <a:ext cx="274320" cy="38100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hasCustomPrompt="1"/>
          </p:nvPr>
        </p:nvSpPr>
        <p:spPr>
          <a:xfrm>
            <a:off x="6705602" y="457199"/>
            <a:ext cx="2889249" cy="1948587"/>
          </a:xfrm>
          <a:noFill/>
        </p:spPr>
        <p:txBody>
          <a:bodyPr tIns="274320">
            <a:normAutofit/>
          </a:bodyPr>
          <a:lstStyle>
            <a:lvl1pPr marL="0" indent="0" algn="ctr">
              <a:buNone/>
              <a:defRPr sz="1400">
                <a:solidFill>
                  <a:sysClr val="windowText" lastClr="000000"/>
                </a:solidFill>
              </a:defRPr>
            </a:lvl1pPr>
          </a:lstStyle>
          <a:p>
            <a:r>
              <a:rPr lang="en-US" dirty="0"/>
              <a:t>Click to add picture</a:t>
            </a:r>
          </a:p>
        </p:txBody>
      </p:sp>
      <p:sp>
        <p:nvSpPr>
          <p:cNvPr id="23" name="Text Placeholder 15">
            <a:extLst>
              <a:ext uri="{FF2B5EF4-FFF2-40B4-BE49-F238E27FC236}">
                <a16:creationId xmlns:a16="http://schemas.microsoft.com/office/drawing/2014/main" id="{764EA665-2F47-3154-351E-F3A2BD99845F}"/>
              </a:ext>
            </a:extLst>
          </p:cNvPr>
          <p:cNvSpPr>
            <a:spLocks noGrp="1"/>
          </p:cNvSpPr>
          <p:nvPr>
            <p:ph type="body" sz="quarter" idx="36" hasCustomPrompt="1"/>
          </p:nvPr>
        </p:nvSpPr>
        <p:spPr>
          <a:xfrm>
            <a:off x="7166593" y="2590800"/>
            <a:ext cx="2352673" cy="832596"/>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26" name="Text Placeholder 25">
            <a:extLst>
              <a:ext uri="{FF2B5EF4-FFF2-40B4-BE49-F238E27FC236}">
                <a16:creationId xmlns:a16="http://schemas.microsoft.com/office/drawing/2014/main" id="{970B3764-7EB5-FE7C-FAB0-FCD9098BB396}"/>
              </a:ext>
            </a:extLst>
          </p:cNvPr>
          <p:cNvSpPr>
            <a:spLocks noGrp="1"/>
          </p:cNvSpPr>
          <p:nvPr>
            <p:ph type="body" sz="quarter" idx="38" hasCustomPrompt="1"/>
          </p:nvPr>
        </p:nvSpPr>
        <p:spPr>
          <a:xfrm>
            <a:off x="7166593" y="3502688"/>
            <a:ext cx="2434539" cy="947571"/>
          </a:xfrm>
        </p:spPr>
        <p:txBody>
          <a:bodyPr>
            <a:noAutofit/>
          </a:bodyPr>
          <a:lstStyle>
            <a:lvl1pPr marL="0" indent="0">
              <a:lnSpc>
                <a:spcPct val="10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24" name="Text Placeholder 15">
            <a:extLst>
              <a:ext uri="{FF2B5EF4-FFF2-40B4-BE49-F238E27FC236}">
                <a16:creationId xmlns:a16="http://schemas.microsoft.com/office/drawing/2014/main" id="{23E1A197-401A-8FFE-C31B-1053DB84EF27}"/>
              </a:ext>
            </a:extLst>
          </p:cNvPr>
          <p:cNvSpPr>
            <a:spLocks noGrp="1"/>
          </p:cNvSpPr>
          <p:nvPr>
            <p:ph type="body" sz="quarter" idx="37" hasCustomPrompt="1"/>
          </p:nvPr>
        </p:nvSpPr>
        <p:spPr>
          <a:xfrm>
            <a:off x="7166593" y="4624816"/>
            <a:ext cx="2443173" cy="2992326"/>
          </a:xfrm>
        </p:spPr>
        <p:txBody>
          <a:bodyPr>
            <a:noAutofit/>
          </a:bodyPr>
          <a:lstStyle>
            <a:lvl1pPr marL="0" indent="0">
              <a:lnSpc>
                <a:spcPct val="13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2" name="Text Placeholder 1">
            <a:extLst>
              <a:ext uri="{FF2B5EF4-FFF2-40B4-BE49-F238E27FC236}">
                <a16:creationId xmlns:a16="http://schemas.microsoft.com/office/drawing/2014/main" id="{532EC872-481F-9DFB-DB93-7FC667A1F225}"/>
              </a:ext>
            </a:extLst>
          </p:cNvPr>
          <p:cNvSpPr>
            <a:spLocks noGrp="1"/>
          </p:cNvSpPr>
          <p:nvPr>
            <p:ph type="body" sz="quarter" idx="34" hasCustomPrompt="1"/>
          </p:nvPr>
        </p:nvSpPr>
        <p:spPr>
          <a:xfrm>
            <a:off x="5304906" y="0"/>
            <a:ext cx="2845320" cy="876415"/>
          </a:xfrm>
          <a:custGeom>
            <a:avLst/>
            <a:gdLst>
              <a:gd name="connsiteX0" fmla="*/ 0 w 2845320"/>
              <a:gd name="connsiteY0" fmla="*/ 0 h 876415"/>
              <a:gd name="connsiteX1" fmla="*/ 2845320 w 2845320"/>
              <a:gd name="connsiteY1" fmla="*/ 0 h 876415"/>
              <a:gd name="connsiteX2" fmla="*/ 2825274 w 2845320"/>
              <a:gd name="connsiteY2" fmla="*/ 41614 h 876415"/>
              <a:gd name="connsiteX3" fmla="*/ 1422660 w 2845320"/>
              <a:gd name="connsiteY3" fmla="*/ 876415 h 876415"/>
              <a:gd name="connsiteX4" fmla="*/ 20047 w 2845320"/>
              <a:gd name="connsiteY4" fmla="*/ 41614 h 8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20" h="876415">
                <a:moveTo>
                  <a:pt x="0" y="0"/>
                </a:moveTo>
                <a:lnTo>
                  <a:pt x="2845320" y="0"/>
                </a:lnTo>
                <a:lnTo>
                  <a:pt x="2825274" y="41614"/>
                </a:lnTo>
                <a:cubicBezTo>
                  <a:pt x="2555154" y="538859"/>
                  <a:pt x="2028327" y="876415"/>
                  <a:pt x="1422660" y="876415"/>
                </a:cubicBezTo>
                <a:cubicBezTo>
                  <a:pt x="816993" y="876415"/>
                  <a:pt x="290167" y="538859"/>
                  <a:pt x="20047" y="41614"/>
                </a:cubicBez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3" name="Text Placeholder 2">
            <a:extLst>
              <a:ext uri="{FF2B5EF4-FFF2-40B4-BE49-F238E27FC236}">
                <a16:creationId xmlns:a16="http://schemas.microsoft.com/office/drawing/2014/main" id="{F450FD81-C5FF-7E04-852A-F6E347A56B0C}"/>
              </a:ext>
            </a:extLst>
          </p:cNvPr>
          <p:cNvSpPr>
            <a:spLocks noGrp="1"/>
          </p:cNvSpPr>
          <p:nvPr>
            <p:ph type="body" sz="quarter" idx="40" hasCustomPrompt="1"/>
          </p:nvPr>
        </p:nvSpPr>
        <p:spPr>
          <a:xfrm>
            <a:off x="0" y="4515866"/>
            <a:ext cx="1153798" cy="228600"/>
          </a:xfrm>
          <a:custGeom>
            <a:avLst/>
            <a:gdLst>
              <a:gd name="connsiteX0" fmla="*/ 0 w 1153798"/>
              <a:gd name="connsiteY0" fmla="*/ 0 h 228600"/>
              <a:gd name="connsiteX1" fmla="*/ 1153798 w 1153798"/>
              <a:gd name="connsiteY1" fmla="*/ 0 h 228600"/>
              <a:gd name="connsiteX2" fmla="*/ 1153798 w 1153798"/>
              <a:gd name="connsiteY2" fmla="*/ 228600 h 228600"/>
              <a:gd name="connsiteX3" fmla="*/ 0 w 1153798"/>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153798" h="228600">
                <a:moveTo>
                  <a:pt x="0" y="0"/>
                </a:moveTo>
                <a:lnTo>
                  <a:pt x="1153798" y="0"/>
                </a:lnTo>
                <a:lnTo>
                  <a:pt x="1153798" y="228600"/>
                </a:lnTo>
                <a:lnTo>
                  <a:pt x="0" y="228600"/>
                </a:ln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8" name="Text Placeholder 7">
            <a:extLst>
              <a:ext uri="{FF2B5EF4-FFF2-40B4-BE49-F238E27FC236}">
                <a16:creationId xmlns:a16="http://schemas.microsoft.com/office/drawing/2014/main" id="{B6779094-B730-A15E-A4CE-E894F87CBCC2}"/>
              </a:ext>
            </a:extLst>
          </p:cNvPr>
          <p:cNvSpPr>
            <a:spLocks noGrp="1"/>
          </p:cNvSpPr>
          <p:nvPr>
            <p:ph type="body" sz="quarter" idx="41" hasCustomPrompt="1"/>
          </p:nvPr>
        </p:nvSpPr>
        <p:spPr>
          <a:xfrm>
            <a:off x="2888892" y="2405786"/>
            <a:ext cx="463908" cy="2103120"/>
          </a:xfrm>
          <a:custGeom>
            <a:avLst/>
            <a:gdLst>
              <a:gd name="connsiteX0" fmla="*/ 0 w 445752"/>
              <a:gd name="connsiteY0" fmla="*/ 0 h 2590800"/>
              <a:gd name="connsiteX1" fmla="*/ 445752 w 445752"/>
              <a:gd name="connsiteY1" fmla="*/ 0 h 2590800"/>
              <a:gd name="connsiteX2" fmla="*/ 445752 w 445752"/>
              <a:gd name="connsiteY2" fmla="*/ 2590800 h 2590800"/>
              <a:gd name="connsiteX3" fmla="*/ 0 w 445752"/>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445752" h="2590800">
                <a:moveTo>
                  <a:pt x="0" y="0"/>
                </a:moveTo>
                <a:lnTo>
                  <a:pt x="445752" y="0"/>
                </a:lnTo>
                <a:lnTo>
                  <a:pt x="445752" y="2590800"/>
                </a:lnTo>
                <a:lnTo>
                  <a:pt x="0" y="2590800"/>
                </a:lnTo>
                <a:close/>
              </a:path>
            </a:pathLst>
          </a:cu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Tree>
    <p:extLst>
      <p:ext uri="{BB962C8B-B14F-4D97-AF65-F5344CB8AC3E}">
        <p14:creationId xmlns:p14="http://schemas.microsoft.com/office/powerpoint/2010/main" val="654388790"/>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860101"/>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userDrawn="1">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en-US" smtClean="0"/>
              <a:t>10/31/2024</a:t>
            </a:fld>
            <a:endParaRPr lang="en-US" dirty="0"/>
          </a:p>
        </p:txBody>
      </p:sp>
      <p:sp>
        <p:nvSpPr>
          <p:cNvPr id="5" name="Footer Placeholder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en-US" smtClean="0"/>
              <a:t>‹#›</a:t>
            </a:fld>
            <a:endParaRPr lang="en-US"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Lst>
  <p:txStyles>
    <p:titleStyle>
      <a:lvl1pPr algn="l" defTabSz="754380" rtl="0" eaLnBrk="1" latinLnBrk="0" hangingPunct="1">
        <a:spcBef>
          <a:spcPct val="0"/>
        </a:spcBef>
        <a:buNone/>
        <a:defRPr sz="3630" kern="1200" cap="all" baseline="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mailto:sales@wellcare.com.sa" TargetMode="External"/><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A928E0A-432A-7493-B73E-72CDAB37B56C}"/>
              </a:ext>
            </a:extLst>
          </p:cNvPr>
          <p:cNvSpPr/>
          <p:nvPr/>
        </p:nvSpPr>
        <p:spPr>
          <a:xfrm>
            <a:off x="2819401" y="0"/>
            <a:ext cx="491078" cy="777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with a globe&#10;&#10;Description automatically generated">
            <a:extLst>
              <a:ext uri="{FF2B5EF4-FFF2-40B4-BE49-F238E27FC236}">
                <a16:creationId xmlns:a16="http://schemas.microsoft.com/office/drawing/2014/main" id="{4F590F65-D68B-2B0B-72A7-28D89B0412F1}"/>
              </a:ext>
            </a:extLst>
          </p:cNvPr>
          <p:cNvPicPr>
            <a:picLocks noChangeAspect="1"/>
          </p:cNvPicPr>
          <p:nvPr/>
        </p:nvPicPr>
        <p:blipFill>
          <a:blip r:embed="rId2">
            <a:extLst>
              <a:ext uri="{28A0092B-C50C-407E-A947-70E740481C1C}">
                <a14:useLocalDpi xmlns:a14="http://schemas.microsoft.com/office/drawing/2010/main" val="0"/>
              </a:ext>
            </a:extLst>
          </a:blip>
          <a:srcRect r="3600" b="31110"/>
          <a:stretch/>
        </p:blipFill>
        <p:spPr>
          <a:xfrm>
            <a:off x="243337" y="372217"/>
            <a:ext cx="2663711" cy="566789"/>
          </a:xfrm>
          <a:prstGeom prst="rect">
            <a:avLst/>
          </a:prstGeom>
        </p:spPr>
      </p:pic>
      <p:sp>
        <p:nvSpPr>
          <p:cNvPr id="5" name="TextBox 4">
            <a:extLst>
              <a:ext uri="{FF2B5EF4-FFF2-40B4-BE49-F238E27FC236}">
                <a16:creationId xmlns:a16="http://schemas.microsoft.com/office/drawing/2014/main" id="{01ED0B0C-3BC7-4264-64E8-CA37D1A6874F}"/>
              </a:ext>
            </a:extLst>
          </p:cNvPr>
          <p:cNvSpPr txBox="1"/>
          <p:nvPr/>
        </p:nvSpPr>
        <p:spPr>
          <a:xfrm>
            <a:off x="217046" y="916755"/>
            <a:ext cx="2929585" cy="307777"/>
          </a:xfrm>
          <a:prstGeom prst="rect">
            <a:avLst/>
          </a:prstGeom>
          <a:noFill/>
        </p:spPr>
        <p:txBody>
          <a:bodyPr wrap="none" rtlCol="0">
            <a:spAutoFit/>
          </a:bodyPr>
          <a:lstStyle/>
          <a:p>
            <a:r>
              <a:rPr lang="en-US" sz="1400" dirty="0">
                <a:solidFill>
                  <a:srgbClr val="1D748E"/>
                </a:solidFill>
              </a:rPr>
              <a:t>WellCare Trading &amp; Contracting Est.</a:t>
            </a:r>
          </a:p>
        </p:txBody>
      </p:sp>
      <p:sp>
        <p:nvSpPr>
          <p:cNvPr id="85" name="Text Placeholder 84">
            <a:extLst>
              <a:ext uri="{FF2B5EF4-FFF2-40B4-BE49-F238E27FC236}">
                <a16:creationId xmlns:a16="http://schemas.microsoft.com/office/drawing/2014/main" id="{38D7A698-A2A3-FD65-5588-E4C6E76CB77C}"/>
              </a:ext>
            </a:extLst>
          </p:cNvPr>
          <p:cNvSpPr>
            <a:spLocks noGrp="1"/>
          </p:cNvSpPr>
          <p:nvPr>
            <p:ph type="body" sz="quarter" idx="24"/>
          </p:nvPr>
        </p:nvSpPr>
        <p:spPr>
          <a:xfrm>
            <a:off x="3613204" y="2813590"/>
            <a:ext cx="2928548" cy="4273010"/>
          </a:xfrm>
        </p:spPr>
        <p:txBody>
          <a:bodyPr/>
          <a:lstStyle/>
          <a:p>
            <a:pPr algn="just"/>
            <a:r>
              <a:rPr lang="en-US" sz="1200" b="1" dirty="0">
                <a:effectLst/>
                <a:latin typeface="+mj-lt"/>
              </a:rPr>
              <a:t>WellCare is committed to support most of oil, gas, petrochemical, electrical, salina water and ABC contract companies in Saudi Arabia and other Gulf country by supplying their martial requirements with high quality, competitive price &amp; best delivery time.</a:t>
            </a:r>
          </a:p>
          <a:p>
            <a:pPr algn="just"/>
            <a:r>
              <a:rPr lang="en-US" sz="1200" b="1" dirty="0">
                <a:effectLst/>
                <a:latin typeface="+mj-lt"/>
              </a:rPr>
              <a:t>We as WellCare management have the capability to fulfill our end-user demand around the clock.</a:t>
            </a:r>
          </a:p>
          <a:p>
            <a:pPr algn="just"/>
            <a:r>
              <a:rPr lang="en-US" sz="1200" b="1" dirty="0">
                <a:effectLst/>
                <a:latin typeface="+mj-lt"/>
              </a:rPr>
              <a:t>We have established our material forecast department to re-sources most frequent T&amp;I (Testing, Inspection &amp; shutdown requirement) requirement ahead of time by doing this we are reducing the shutdown period which will result in less cost in our end-user budget.</a:t>
            </a:r>
            <a:endParaRPr lang="en-US" sz="1200" b="1" dirty="0">
              <a:latin typeface="+mj-lt"/>
            </a:endParaRPr>
          </a:p>
          <a:p>
            <a:pPr algn="just"/>
            <a:endParaRPr lang="en-US" sz="1200" b="1" dirty="0">
              <a:latin typeface="+mj-lt"/>
            </a:endParaRPr>
          </a:p>
        </p:txBody>
      </p:sp>
      <p:sp>
        <p:nvSpPr>
          <p:cNvPr id="230" name="Text Placeholder 229">
            <a:extLst>
              <a:ext uri="{FF2B5EF4-FFF2-40B4-BE49-F238E27FC236}">
                <a16:creationId xmlns:a16="http://schemas.microsoft.com/office/drawing/2014/main" id="{4958684E-EBE0-4F62-4D16-D897A3BA1ED9}"/>
              </a:ext>
              <a:ext uri="{C183D7F6-B498-43B3-948B-1728B52AA6E4}">
                <adec:decorative xmlns:adec="http://schemas.microsoft.com/office/drawing/2017/decorative" val="1"/>
              </a:ext>
            </a:extLst>
          </p:cNvPr>
          <p:cNvSpPr>
            <a:spLocks noGrp="1"/>
          </p:cNvSpPr>
          <p:nvPr>
            <p:ph type="body" sz="quarter" idx="34"/>
          </p:nvPr>
        </p:nvSpPr>
        <p:spPr>
          <a:xfrm>
            <a:off x="5369658" y="0"/>
            <a:ext cx="2845320" cy="876415"/>
          </a:xfrm>
        </p:spPr>
        <p:txBody>
          <a:bodyPr/>
          <a:lstStyle/>
          <a:p>
            <a:endParaRPr lang="en-US" dirty="0"/>
          </a:p>
        </p:txBody>
      </p:sp>
      <p:sp>
        <p:nvSpPr>
          <p:cNvPr id="231" name="Text Placeholder 230">
            <a:extLst>
              <a:ext uri="{FF2B5EF4-FFF2-40B4-BE49-F238E27FC236}">
                <a16:creationId xmlns:a16="http://schemas.microsoft.com/office/drawing/2014/main" id="{22AF7EFB-7DB9-EA19-4232-C3A515ABCD4D}"/>
              </a:ext>
              <a:ext uri="{C183D7F6-B498-43B3-948B-1728B52AA6E4}">
                <adec:decorative xmlns:adec="http://schemas.microsoft.com/office/drawing/2017/decorative" val="1"/>
              </a:ext>
            </a:extLst>
          </p:cNvPr>
          <p:cNvSpPr>
            <a:spLocks noGrp="1"/>
          </p:cNvSpPr>
          <p:nvPr>
            <p:ph type="body" sz="quarter" idx="35"/>
          </p:nvPr>
        </p:nvSpPr>
        <p:spPr>
          <a:xfrm>
            <a:off x="8915400" y="4515866"/>
            <a:ext cx="1153798" cy="228600"/>
          </a:xfrm>
        </p:spPr>
        <p:txBody>
          <a:bodyPr/>
          <a:lstStyle/>
          <a:p>
            <a:endParaRPr lang="en-US" dirty="0"/>
          </a:p>
        </p:txBody>
      </p:sp>
      <p:sp>
        <p:nvSpPr>
          <p:cNvPr id="232" name="Text Placeholder 231">
            <a:extLst>
              <a:ext uri="{FF2B5EF4-FFF2-40B4-BE49-F238E27FC236}">
                <a16:creationId xmlns:a16="http://schemas.microsoft.com/office/drawing/2014/main" id="{4974F60B-35E4-7499-0588-7A3558C44348}"/>
              </a:ext>
              <a:ext uri="{C183D7F6-B498-43B3-948B-1728B52AA6E4}">
                <adec:decorative xmlns:adec="http://schemas.microsoft.com/office/drawing/2017/decorative" val="1"/>
              </a:ext>
            </a:extLst>
          </p:cNvPr>
          <p:cNvSpPr>
            <a:spLocks noGrp="1"/>
          </p:cNvSpPr>
          <p:nvPr>
            <p:ph type="body" sz="quarter" idx="36"/>
          </p:nvPr>
        </p:nvSpPr>
        <p:spPr>
          <a:xfrm>
            <a:off x="2971800" y="1793366"/>
            <a:ext cx="445752" cy="2590800"/>
          </a:xfrm>
        </p:spPr>
        <p:txBody>
          <a:bodyPr/>
          <a:lstStyle/>
          <a:p>
            <a:endParaRPr lang="en-US" dirty="0"/>
          </a:p>
        </p:txBody>
      </p:sp>
      <p:sp>
        <p:nvSpPr>
          <p:cNvPr id="31" name="TextBox 30">
            <a:extLst>
              <a:ext uri="{FF2B5EF4-FFF2-40B4-BE49-F238E27FC236}">
                <a16:creationId xmlns:a16="http://schemas.microsoft.com/office/drawing/2014/main" id="{46CC5488-0022-51DB-07D2-EF14D04DE69E}"/>
              </a:ext>
            </a:extLst>
          </p:cNvPr>
          <p:cNvSpPr txBox="1"/>
          <p:nvPr/>
        </p:nvSpPr>
        <p:spPr>
          <a:xfrm>
            <a:off x="7250334" y="4658741"/>
            <a:ext cx="2808066" cy="1998560"/>
          </a:xfrm>
          <a:prstGeom prst="rect">
            <a:avLst/>
          </a:prstGeom>
          <a:noFill/>
        </p:spPr>
        <p:txBody>
          <a:bodyPr wrap="square">
            <a:spAutoFit/>
          </a:bodyPr>
          <a:lstStyle/>
          <a:p>
            <a:pPr>
              <a:lnSpc>
                <a:spcPct val="150000"/>
              </a:lnSpc>
            </a:pPr>
            <a:r>
              <a:rPr lang="en-US" sz="1400" b="1" i="0" u="none" strike="noStrike" baseline="0" dirty="0">
                <a:solidFill>
                  <a:srgbClr val="1D748E"/>
                </a:solidFill>
                <a:latin typeface="+mj-lt"/>
              </a:rPr>
              <a:t>WellCare Services</a:t>
            </a: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Mechanical</a:t>
            </a:r>
            <a:endParaRPr lang="en-US" sz="1400" b="1" dirty="0">
              <a:solidFill>
                <a:srgbClr val="002060"/>
              </a:solidFill>
              <a:latin typeface="+mj-lt"/>
            </a:endParaRP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Electrical</a:t>
            </a: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T&amp;I support</a:t>
            </a:r>
            <a:endParaRPr lang="en-US" sz="1400" b="1" dirty="0">
              <a:solidFill>
                <a:srgbClr val="002060"/>
              </a:solidFill>
              <a:latin typeface="+mj-lt"/>
            </a:endParaRP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Security &amp; IT Services</a:t>
            </a: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Heavy Equipment</a:t>
            </a:r>
            <a:endParaRPr lang="en-US" sz="1400" b="1" dirty="0">
              <a:solidFill>
                <a:srgbClr val="002060"/>
              </a:solidFill>
              <a:latin typeface="+mj-lt"/>
            </a:endParaRPr>
          </a:p>
        </p:txBody>
      </p:sp>
      <p:sp>
        <p:nvSpPr>
          <p:cNvPr id="30" name="TextBox 29">
            <a:extLst>
              <a:ext uri="{FF2B5EF4-FFF2-40B4-BE49-F238E27FC236}">
                <a16:creationId xmlns:a16="http://schemas.microsoft.com/office/drawing/2014/main" id="{1EC50E8A-620D-2C2C-48F0-F34785392029}"/>
              </a:ext>
            </a:extLst>
          </p:cNvPr>
          <p:cNvSpPr txBox="1"/>
          <p:nvPr/>
        </p:nvSpPr>
        <p:spPr>
          <a:xfrm>
            <a:off x="7237079" y="1074342"/>
            <a:ext cx="2460235" cy="2968954"/>
          </a:xfrm>
          <a:prstGeom prst="rect">
            <a:avLst/>
          </a:prstGeom>
          <a:noFill/>
        </p:spPr>
        <p:txBody>
          <a:bodyPr wrap="square">
            <a:spAutoFit/>
          </a:bodyPr>
          <a:lstStyle/>
          <a:p>
            <a:pPr>
              <a:lnSpc>
                <a:spcPct val="150000"/>
              </a:lnSpc>
            </a:pPr>
            <a:r>
              <a:rPr lang="en-US" sz="1400" b="1" i="0" u="none" strike="noStrike" baseline="0" dirty="0">
                <a:solidFill>
                  <a:srgbClr val="1D748E"/>
                </a:solidFill>
                <a:latin typeface="+mj-lt"/>
              </a:rPr>
              <a:t>Material Supply</a:t>
            </a:r>
            <a:endParaRPr lang="en-US" sz="1400" b="1" i="0" u="none" strike="noStrike" baseline="0" dirty="0">
              <a:latin typeface="+mj-lt"/>
            </a:endParaRP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Instrument</a:t>
            </a: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Electrical equipment</a:t>
            </a:r>
            <a:endParaRPr lang="en-US" sz="1400" b="1" dirty="0">
              <a:solidFill>
                <a:srgbClr val="002060"/>
              </a:solidFill>
              <a:latin typeface="+mj-lt"/>
            </a:endParaRP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Metals</a:t>
            </a: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Tools</a:t>
            </a:r>
            <a:endParaRPr lang="en-US" sz="1400" b="1" dirty="0">
              <a:solidFill>
                <a:srgbClr val="002060"/>
              </a:solidFill>
              <a:latin typeface="+mj-lt"/>
            </a:endParaRP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Safety Equipment</a:t>
            </a: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Chemicals</a:t>
            </a:r>
            <a:endParaRPr lang="en-US" sz="1400" b="1" dirty="0">
              <a:solidFill>
                <a:srgbClr val="002060"/>
              </a:solidFill>
              <a:latin typeface="+mj-lt"/>
            </a:endParaRPr>
          </a:p>
          <a:p>
            <a:pPr marL="171450" indent="-171450">
              <a:lnSpc>
                <a:spcPct val="150000"/>
              </a:lnSpc>
              <a:buFont typeface="Arial" panose="020B0604020202020204" pitchFamily="34" charset="0"/>
              <a:buChar char="•"/>
            </a:pPr>
            <a:r>
              <a:rPr lang="en-US" sz="1400" b="1" i="0" u="none" strike="noStrike" baseline="0" dirty="0">
                <a:solidFill>
                  <a:srgbClr val="002060"/>
                </a:solidFill>
                <a:latin typeface="+mj-lt"/>
              </a:rPr>
              <a:t>Medical Supplies</a:t>
            </a:r>
          </a:p>
          <a:p>
            <a:pPr>
              <a:lnSpc>
                <a:spcPct val="150000"/>
              </a:lnSpc>
            </a:pPr>
            <a:endParaRPr lang="en-US" sz="1400" dirty="0">
              <a:latin typeface="+mj-lt"/>
            </a:endParaRPr>
          </a:p>
        </p:txBody>
      </p:sp>
      <p:pic>
        <p:nvPicPr>
          <p:cNvPr id="17" name="Picture Placeholder 16" descr="A blue and yellow sign on a white wall&#10;&#10;Description automatically generated">
            <a:extLst>
              <a:ext uri="{FF2B5EF4-FFF2-40B4-BE49-F238E27FC236}">
                <a16:creationId xmlns:a16="http://schemas.microsoft.com/office/drawing/2014/main" id="{3BC3B390-37D2-5602-C0EB-0AE563C88E53}"/>
              </a:ext>
            </a:extLst>
          </p:cNvPr>
          <p:cNvPicPr>
            <a:picLocks noGrp="1" noChangeAspect="1"/>
          </p:cNvPicPr>
          <p:nvPr>
            <p:ph type="pic" sz="quarter" idx="11"/>
          </p:nvPr>
        </p:nvPicPr>
        <p:blipFill>
          <a:blip r:embed="rId3">
            <a:alphaModFix amt="66000"/>
          </a:blip>
          <a:srcRect l="13603" r="13603"/>
          <a:stretch>
            <a:fillRect/>
          </a:stretch>
        </p:blipFill>
        <p:spPr>
          <a:xfrm>
            <a:off x="3417553" y="0"/>
            <a:ext cx="3288048" cy="2590800"/>
          </a:xfrm>
        </p:spPr>
      </p:pic>
      <p:sp>
        <p:nvSpPr>
          <p:cNvPr id="35" name="Text Placeholder 34">
            <a:extLst>
              <a:ext uri="{FF2B5EF4-FFF2-40B4-BE49-F238E27FC236}">
                <a16:creationId xmlns:a16="http://schemas.microsoft.com/office/drawing/2014/main" id="{1DA432A3-931A-4775-3071-3847D0C9B50C}"/>
              </a:ext>
            </a:extLst>
          </p:cNvPr>
          <p:cNvSpPr>
            <a:spLocks noGrp="1"/>
          </p:cNvSpPr>
          <p:nvPr>
            <p:ph type="body" sz="quarter" idx="16"/>
          </p:nvPr>
        </p:nvSpPr>
        <p:spPr>
          <a:xfrm>
            <a:off x="3657135" y="1081201"/>
            <a:ext cx="2845320" cy="560387"/>
          </a:xfrm>
        </p:spPr>
        <p:txBody>
          <a:bodyPr/>
          <a:lstStyle/>
          <a:p>
            <a:pPr algn="ctr"/>
            <a:r>
              <a:rPr lang="en-US" sz="2800" dirty="0"/>
              <a:t>ABOUT US</a:t>
            </a:r>
          </a:p>
        </p:txBody>
      </p:sp>
      <p:sp>
        <p:nvSpPr>
          <p:cNvPr id="71" name="Rectangle 70">
            <a:extLst>
              <a:ext uri="{FF2B5EF4-FFF2-40B4-BE49-F238E27FC236}">
                <a16:creationId xmlns:a16="http://schemas.microsoft.com/office/drawing/2014/main" id="{EE69ECD4-380D-DBF6-D72A-875C3C2608E4}"/>
              </a:ext>
            </a:extLst>
          </p:cNvPr>
          <p:cNvSpPr/>
          <p:nvPr/>
        </p:nvSpPr>
        <p:spPr>
          <a:xfrm>
            <a:off x="6705600" y="0"/>
            <a:ext cx="138877" cy="7772400"/>
          </a:xfrm>
          <a:prstGeom prst="rect">
            <a:avLst/>
          </a:prstGeom>
          <a:solidFill>
            <a:srgbClr val="52BA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Placeholder 75" descr="A large industrial plant at night&#10;&#10;Description automatically generated">
            <a:extLst>
              <a:ext uri="{FF2B5EF4-FFF2-40B4-BE49-F238E27FC236}">
                <a16:creationId xmlns:a16="http://schemas.microsoft.com/office/drawing/2014/main" id="{3E5B216C-5AE6-14B9-F8FC-E77D1D150FD2}"/>
              </a:ext>
            </a:extLst>
          </p:cNvPr>
          <p:cNvPicPr>
            <a:picLocks noGrp="1" noChangeAspect="1"/>
          </p:cNvPicPr>
          <p:nvPr>
            <p:ph type="pic" sz="quarter" idx="28"/>
          </p:nvPr>
        </p:nvPicPr>
        <p:blipFill>
          <a:blip r:embed="rId4"/>
          <a:srcRect l="6141" r="6141"/>
          <a:stretch>
            <a:fillRect/>
          </a:stretch>
        </p:blipFill>
        <p:spPr>
          <a:ln w="47625">
            <a:solidFill>
              <a:srgbClr val="52BABE"/>
            </a:solidFill>
          </a:ln>
        </p:spPr>
      </p:pic>
      <p:pic>
        <p:nvPicPr>
          <p:cNvPr id="81" name="Picture Placeholder 63">
            <a:extLst>
              <a:ext uri="{FF2B5EF4-FFF2-40B4-BE49-F238E27FC236}">
                <a16:creationId xmlns:a16="http://schemas.microsoft.com/office/drawing/2014/main" id="{878C8D0A-A10A-0F9C-07C0-A640ED836839}"/>
              </a:ext>
            </a:extLst>
          </p:cNvPr>
          <p:cNvPicPr>
            <a:picLocks noChangeAspect="1"/>
          </p:cNvPicPr>
          <p:nvPr/>
        </p:nvPicPr>
        <p:blipFill>
          <a:blip r:embed="rId5">
            <a:alphaModFix amt="32000"/>
          </a:blip>
          <a:srcRect t="3964" b="3964"/>
          <a:stretch/>
        </p:blipFill>
        <p:spPr>
          <a:xfrm>
            <a:off x="471018" y="4384166"/>
            <a:ext cx="2889251" cy="2590800"/>
          </a:xfrm>
          <a:prstGeom prst="rect">
            <a:avLst/>
          </a:prstGeom>
          <a:noFill/>
          <a:ln w="47625">
            <a:solidFill>
              <a:srgbClr val="52BABE"/>
            </a:solidFill>
          </a:ln>
        </p:spPr>
      </p:pic>
      <p:pic>
        <p:nvPicPr>
          <p:cNvPr id="78" name="Picture 77" descr="A qr code with black squares&#10;&#10;Description automatically generated">
            <a:extLst>
              <a:ext uri="{FF2B5EF4-FFF2-40B4-BE49-F238E27FC236}">
                <a16:creationId xmlns:a16="http://schemas.microsoft.com/office/drawing/2014/main" id="{55148D8A-21D8-B466-62D6-2EAAC12543BC}"/>
              </a:ext>
            </a:extLst>
          </p:cNvPr>
          <p:cNvPicPr>
            <a:picLocks noChangeAspect="1"/>
          </p:cNvPicPr>
          <p:nvPr/>
        </p:nvPicPr>
        <p:blipFill>
          <a:blip r:embed="rId6"/>
          <a:stretch>
            <a:fillRect/>
          </a:stretch>
        </p:blipFill>
        <p:spPr>
          <a:xfrm>
            <a:off x="1386856" y="5215942"/>
            <a:ext cx="961590" cy="961590"/>
          </a:xfrm>
          <a:prstGeom prst="rect">
            <a:avLst/>
          </a:prstGeom>
        </p:spPr>
      </p:pic>
      <p:sp>
        <p:nvSpPr>
          <p:cNvPr id="80" name="TextBox 79">
            <a:extLst>
              <a:ext uri="{FF2B5EF4-FFF2-40B4-BE49-F238E27FC236}">
                <a16:creationId xmlns:a16="http://schemas.microsoft.com/office/drawing/2014/main" id="{8FFE0CC1-53B2-5F55-D53D-AB6618EB9E6F}"/>
              </a:ext>
            </a:extLst>
          </p:cNvPr>
          <p:cNvSpPr txBox="1"/>
          <p:nvPr/>
        </p:nvSpPr>
        <p:spPr>
          <a:xfrm>
            <a:off x="1188329" y="6215967"/>
            <a:ext cx="2065968" cy="276999"/>
          </a:xfrm>
          <a:prstGeom prst="rect">
            <a:avLst/>
          </a:prstGeom>
          <a:noFill/>
        </p:spPr>
        <p:txBody>
          <a:bodyPr wrap="square">
            <a:spAutoFit/>
          </a:bodyPr>
          <a:lstStyle/>
          <a:p>
            <a:r>
              <a:rPr lang="en-US" sz="1200" dirty="0">
                <a:solidFill>
                  <a:srgbClr val="002060"/>
                </a:solidFill>
                <a:latin typeface="+mj-lt"/>
              </a:rPr>
              <a:t>WellCare Website</a:t>
            </a:r>
            <a:endParaRPr lang="en-US" sz="1200" dirty="0"/>
          </a:p>
        </p:txBody>
      </p:sp>
    </p:spTree>
    <p:extLst>
      <p:ext uri="{BB962C8B-B14F-4D97-AF65-F5344CB8AC3E}">
        <p14:creationId xmlns:p14="http://schemas.microsoft.com/office/powerpoint/2010/main" val="306440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a:extLst>
              <a:ext uri="{FF2B5EF4-FFF2-40B4-BE49-F238E27FC236}">
                <a16:creationId xmlns:a16="http://schemas.microsoft.com/office/drawing/2014/main" id="{7107B953-D057-D7B6-F6FA-CA78F5EC6993}"/>
              </a:ext>
            </a:extLst>
          </p:cNvPr>
          <p:cNvSpPr>
            <a:spLocks noGrp="1"/>
          </p:cNvSpPr>
          <p:nvPr>
            <p:ph type="title"/>
          </p:nvPr>
        </p:nvSpPr>
        <p:spPr>
          <a:xfrm>
            <a:off x="521022" y="415304"/>
            <a:ext cx="2347737" cy="822960"/>
          </a:xfrm>
        </p:spPr>
        <p:txBody>
          <a:bodyPr>
            <a:normAutofit/>
          </a:bodyPr>
          <a:lstStyle/>
          <a:p>
            <a:r>
              <a:rPr lang="en-US" sz="1800" b="1" i="0" u="none" strike="noStrike" baseline="0" dirty="0">
                <a:latin typeface="TimesNewRomanPS-BoldMT"/>
              </a:rPr>
              <a:t>Customers</a:t>
            </a:r>
            <a:endParaRPr lang="en-US" dirty="0"/>
          </a:p>
        </p:txBody>
      </p:sp>
      <p:sp>
        <p:nvSpPr>
          <p:cNvPr id="46" name="Text Placeholder 45">
            <a:extLst>
              <a:ext uri="{FF2B5EF4-FFF2-40B4-BE49-F238E27FC236}">
                <a16:creationId xmlns:a16="http://schemas.microsoft.com/office/drawing/2014/main" id="{BBD9F2D9-0ADD-4293-B915-8FEBC8D201AE}"/>
              </a:ext>
            </a:extLst>
          </p:cNvPr>
          <p:cNvSpPr>
            <a:spLocks noGrp="1"/>
          </p:cNvSpPr>
          <p:nvPr>
            <p:ph type="body" sz="quarter" idx="16"/>
          </p:nvPr>
        </p:nvSpPr>
        <p:spPr>
          <a:xfrm>
            <a:off x="3840556" y="1249558"/>
            <a:ext cx="2311126" cy="928573"/>
          </a:xfrm>
        </p:spPr>
        <p:txBody>
          <a:bodyPr/>
          <a:lstStyle/>
          <a:p>
            <a:pPr lvl="0"/>
            <a:r>
              <a:rPr lang="en-US" sz="2400" dirty="0"/>
              <a:t>our location </a:t>
            </a:r>
          </a:p>
        </p:txBody>
      </p:sp>
      <p:sp>
        <p:nvSpPr>
          <p:cNvPr id="47" name="Text Placeholder 46">
            <a:extLst>
              <a:ext uri="{FF2B5EF4-FFF2-40B4-BE49-F238E27FC236}">
                <a16:creationId xmlns:a16="http://schemas.microsoft.com/office/drawing/2014/main" id="{EBA35C51-715C-EC54-54AD-5007CB5DDBA9}"/>
              </a:ext>
            </a:extLst>
          </p:cNvPr>
          <p:cNvSpPr>
            <a:spLocks noGrp="1"/>
          </p:cNvSpPr>
          <p:nvPr>
            <p:ph type="body" sz="quarter" idx="17"/>
          </p:nvPr>
        </p:nvSpPr>
        <p:spPr>
          <a:xfrm>
            <a:off x="3810000" y="2551275"/>
            <a:ext cx="2428875" cy="2016757"/>
          </a:xfrm>
        </p:spPr>
        <p:txBody>
          <a:bodyPr/>
          <a:lstStyle/>
          <a:p>
            <a:pPr lvl="0"/>
            <a:r>
              <a:rPr lang="en-US" b="1" dirty="0"/>
              <a:t>Welcome to WELLCARE, a leading trading company located in </a:t>
            </a:r>
            <a:r>
              <a:rPr lang="en-US" b="1" dirty="0" err="1"/>
              <a:t>AlHasa</a:t>
            </a:r>
            <a:r>
              <a:rPr lang="en-US" b="1" dirty="0"/>
              <a:t>, Saudi Arabia. With a strong focus on quality and customer satisfaction, we strive to provide the best products and services to our clients.</a:t>
            </a:r>
          </a:p>
          <a:p>
            <a:pPr lvl="0"/>
            <a:endParaRPr lang="en-US" dirty="0"/>
          </a:p>
        </p:txBody>
      </p:sp>
      <p:sp>
        <p:nvSpPr>
          <p:cNvPr id="71" name="Text Placeholder 70">
            <a:extLst>
              <a:ext uri="{FF2B5EF4-FFF2-40B4-BE49-F238E27FC236}">
                <a16:creationId xmlns:a16="http://schemas.microsoft.com/office/drawing/2014/main" id="{281782CD-45D9-EFE7-885B-49D657C5EC45}"/>
              </a:ext>
            </a:extLst>
          </p:cNvPr>
          <p:cNvSpPr>
            <a:spLocks noGrp="1"/>
          </p:cNvSpPr>
          <p:nvPr>
            <p:ph type="body" sz="quarter" idx="38"/>
          </p:nvPr>
        </p:nvSpPr>
        <p:spPr>
          <a:xfrm>
            <a:off x="7475540" y="3502688"/>
            <a:ext cx="2434539" cy="947571"/>
          </a:xfrm>
        </p:spPr>
        <p:txBody>
          <a:bodyPr/>
          <a:lstStyle/>
          <a:p>
            <a:pPr lvl="0"/>
            <a:r>
              <a:rPr lang="en-US" b="1" dirty="0"/>
              <a:t>CONTACT US</a:t>
            </a:r>
            <a:endParaRPr lang="en-US" dirty="0"/>
          </a:p>
        </p:txBody>
      </p:sp>
      <p:sp>
        <p:nvSpPr>
          <p:cNvPr id="90" name="Text Placeholder 89">
            <a:extLst>
              <a:ext uri="{FF2B5EF4-FFF2-40B4-BE49-F238E27FC236}">
                <a16:creationId xmlns:a16="http://schemas.microsoft.com/office/drawing/2014/main" id="{628FF558-B9F7-FAC4-2D61-C7B7F24A00E9}"/>
              </a:ext>
              <a:ext uri="{C183D7F6-B498-43B3-948B-1728B52AA6E4}">
                <adec:decorative xmlns:adec="http://schemas.microsoft.com/office/drawing/2017/decorative" val="1"/>
              </a:ext>
            </a:extLst>
          </p:cNvPr>
          <p:cNvSpPr>
            <a:spLocks noGrp="1"/>
          </p:cNvSpPr>
          <p:nvPr>
            <p:ph type="body" sz="quarter" idx="34"/>
          </p:nvPr>
        </p:nvSpPr>
        <p:spPr/>
        <p:txBody>
          <a:bodyPr/>
          <a:lstStyle/>
          <a:p>
            <a:endParaRPr lang="en-US" dirty="0"/>
          </a:p>
        </p:txBody>
      </p:sp>
      <p:sp>
        <p:nvSpPr>
          <p:cNvPr id="91" name="Text Placeholder 90">
            <a:extLst>
              <a:ext uri="{FF2B5EF4-FFF2-40B4-BE49-F238E27FC236}">
                <a16:creationId xmlns:a16="http://schemas.microsoft.com/office/drawing/2014/main" id="{5C657169-EDEE-EED3-496A-FB7B14D10252}"/>
              </a:ext>
              <a:ext uri="{C183D7F6-B498-43B3-948B-1728B52AA6E4}">
                <adec:decorative xmlns:adec="http://schemas.microsoft.com/office/drawing/2017/decorative" val="1"/>
              </a:ext>
            </a:extLst>
          </p:cNvPr>
          <p:cNvSpPr>
            <a:spLocks noGrp="1"/>
          </p:cNvSpPr>
          <p:nvPr>
            <p:ph type="body" sz="quarter" idx="40"/>
          </p:nvPr>
        </p:nvSpPr>
        <p:spPr>
          <a:xfrm>
            <a:off x="0" y="5110149"/>
            <a:ext cx="1153798" cy="228600"/>
          </a:xfrm>
        </p:spPr>
        <p:txBody>
          <a:bodyPr/>
          <a:lstStyle/>
          <a:p>
            <a:endParaRPr lang="en-US" dirty="0"/>
          </a:p>
        </p:txBody>
      </p:sp>
      <p:sp>
        <p:nvSpPr>
          <p:cNvPr id="92" name="Text Placeholder 91">
            <a:extLst>
              <a:ext uri="{FF2B5EF4-FFF2-40B4-BE49-F238E27FC236}">
                <a16:creationId xmlns:a16="http://schemas.microsoft.com/office/drawing/2014/main" id="{3DC24FD5-EB83-A1ED-0FF0-70E01771324B}"/>
              </a:ext>
              <a:ext uri="{C183D7F6-B498-43B3-948B-1728B52AA6E4}">
                <adec:decorative xmlns:adec="http://schemas.microsoft.com/office/drawing/2017/decorative" val="1"/>
              </a:ext>
            </a:extLst>
          </p:cNvPr>
          <p:cNvSpPr>
            <a:spLocks noGrp="1"/>
          </p:cNvSpPr>
          <p:nvPr>
            <p:ph type="body" sz="quarter" idx="41"/>
          </p:nvPr>
        </p:nvSpPr>
        <p:spPr/>
        <p:txBody>
          <a:bodyPr/>
          <a:lstStyle/>
          <a:p>
            <a:endParaRPr lang="en-US" dirty="0"/>
          </a:p>
        </p:txBody>
      </p:sp>
      <p:pic>
        <p:nvPicPr>
          <p:cNvPr id="28" name="Picture 27" descr="A map of saudi arabia with red dots&#10;&#10;Description automatically generated">
            <a:extLst>
              <a:ext uri="{FF2B5EF4-FFF2-40B4-BE49-F238E27FC236}">
                <a16:creationId xmlns:a16="http://schemas.microsoft.com/office/drawing/2014/main" id="{82111D18-1169-3D2C-3347-AEC56942970C}"/>
              </a:ext>
            </a:extLst>
          </p:cNvPr>
          <p:cNvPicPr>
            <a:picLocks noChangeAspect="1"/>
          </p:cNvPicPr>
          <p:nvPr/>
        </p:nvPicPr>
        <p:blipFill>
          <a:blip r:embed="rId2">
            <a:alphaModFix amt="89000"/>
          </a:blip>
          <a:stretch>
            <a:fillRect/>
          </a:stretch>
        </p:blipFill>
        <p:spPr>
          <a:xfrm>
            <a:off x="3858217" y="4756160"/>
            <a:ext cx="2386980" cy="2324711"/>
          </a:xfrm>
          <a:prstGeom prst="rect">
            <a:avLst/>
          </a:prstGeom>
          <a:ln w="25400">
            <a:solidFill>
              <a:srgbClr val="52BABE"/>
            </a:solidFill>
          </a:ln>
        </p:spPr>
      </p:pic>
      <p:sp>
        <p:nvSpPr>
          <p:cNvPr id="36" name="TextBox 35">
            <a:extLst>
              <a:ext uri="{FF2B5EF4-FFF2-40B4-BE49-F238E27FC236}">
                <a16:creationId xmlns:a16="http://schemas.microsoft.com/office/drawing/2014/main" id="{221F42A2-A133-7501-080C-92B702E8B301}"/>
              </a:ext>
            </a:extLst>
          </p:cNvPr>
          <p:cNvSpPr txBox="1"/>
          <p:nvPr/>
        </p:nvSpPr>
        <p:spPr>
          <a:xfrm>
            <a:off x="7313613" y="3933866"/>
            <a:ext cx="5029200" cy="2352567"/>
          </a:xfrm>
          <a:prstGeom prst="rect">
            <a:avLst/>
          </a:prstGeom>
          <a:noFill/>
        </p:spPr>
        <p:txBody>
          <a:bodyPr wrap="square">
            <a:spAutoFit/>
          </a:bodyPr>
          <a:lstStyle/>
          <a:p>
            <a:pPr>
              <a:lnSpc>
                <a:spcPct val="150000"/>
              </a:lnSpc>
            </a:pPr>
            <a:r>
              <a:rPr lang="en-US" sz="1100" dirty="0">
                <a:solidFill>
                  <a:srgbClr val="002060"/>
                </a:solidFill>
                <a:latin typeface="+mj-lt"/>
              </a:rPr>
              <a:t>Dhahran Street Al-</a:t>
            </a:r>
            <a:r>
              <a:rPr lang="en-US" sz="1100" dirty="0" err="1">
                <a:solidFill>
                  <a:srgbClr val="002060"/>
                </a:solidFill>
                <a:latin typeface="+mj-lt"/>
              </a:rPr>
              <a:t>Hasa</a:t>
            </a:r>
            <a:r>
              <a:rPr lang="en-US" sz="1100" dirty="0">
                <a:solidFill>
                  <a:srgbClr val="002060"/>
                </a:solidFill>
                <a:latin typeface="+mj-lt"/>
              </a:rPr>
              <a:t> Mubarraz</a:t>
            </a:r>
          </a:p>
          <a:p>
            <a:pPr>
              <a:lnSpc>
                <a:spcPct val="150000"/>
              </a:lnSpc>
            </a:pPr>
            <a:r>
              <a:rPr lang="en-US" sz="1100" dirty="0">
                <a:solidFill>
                  <a:srgbClr val="002060"/>
                </a:solidFill>
                <a:latin typeface="+mj-lt"/>
              </a:rPr>
              <a:t>P.O Box: 4800, Hofuf: 31982,</a:t>
            </a:r>
            <a:br>
              <a:rPr lang="en-US" sz="1100" dirty="0">
                <a:solidFill>
                  <a:srgbClr val="002060"/>
                </a:solidFill>
                <a:latin typeface="+mj-lt"/>
              </a:rPr>
            </a:br>
            <a:r>
              <a:rPr lang="en-US" sz="1100" dirty="0">
                <a:solidFill>
                  <a:srgbClr val="002060"/>
                </a:solidFill>
                <a:latin typeface="+mj-lt"/>
              </a:rPr>
              <a:t>Kingdom of Saudi Arabia</a:t>
            </a:r>
          </a:p>
          <a:p>
            <a:pPr>
              <a:lnSpc>
                <a:spcPct val="150000"/>
              </a:lnSpc>
            </a:pPr>
            <a:r>
              <a:rPr lang="en-US" sz="1100" dirty="0">
                <a:solidFill>
                  <a:srgbClr val="002060"/>
                </a:solidFill>
                <a:latin typeface="+mj-lt"/>
              </a:rPr>
              <a:t>Tel: +966 013 531194</a:t>
            </a:r>
          </a:p>
          <a:p>
            <a:pPr>
              <a:lnSpc>
                <a:spcPct val="150000"/>
              </a:lnSpc>
            </a:pPr>
            <a:r>
              <a:rPr lang="en-US" sz="1100" dirty="0">
                <a:solidFill>
                  <a:srgbClr val="002060"/>
                </a:solidFill>
                <a:latin typeface="+mj-lt"/>
              </a:rPr>
              <a:t>Mobile: +966 555 825476</a:t>
            </a:r>
          </a:p>
          <a:p>
            <a:pPr>
              <a:lnSpc>
                <a:spcPct val="150000"/>
              </a:lnSpc>
            </a:pPr>
            <a:r>
              <a:rPr lang="en-US" sz="1100" dirty="0">
                <a:solidFill>
                  <a:srgbClr val="002060"/>
                </a:solidFill>
                <a:latin typeface="+mj-lt"/>
              </a:rPr>
              <a:t>Fax: +966 013 5311943</a:t>
            </a:r>
            <a:br>
              <a:rPr lang="en-US" sz="1100" dirty="0">
                <a:solidFill>
                  <a:srgbClr val="002060"/>
                </a:solidFill>
                <a:latin typeface="+mj-lt"/>
              </a:rPr>
            </a:br>
            <a:r>
              <a:rPr lang="en-US" sz="1100" dirty="0">
                <a:solidFill>
                  <a:srgbClr val="002060"/>
                </a:solidFill>
                <a:latin typeface="+mj-lt"/>
              </a:rPr>
              <a:t>Email: </a:t>
            </a:r>
            <a:r>
              <a:rPr lang="en-US" sz="1100" dirty="0">
                <a:solidFill>
                  <a:srgbClr val="002060"/>
                </a:solidFill>
                <a:latin typeface="+mj-lt"/>
                <a:hlinkClick r:id="rId3"/>
              </a:rPr>
              <a:t>sales@wellcare.com.sa</a:t>
            </a:r>
            <a:endParaRPr lang="en-US" sz="1100" dirty="0">
              <a:solidFill>
                <a:srgbClr val="002060"/>
              </a:solidFill>
              <a:latin typeface="+mj-lt"/>
            </a:endParaRPr>
          </a:p>
          <a:p>
            <a:pPr>
              <a:lnSpc>
                <a:spcPct val="150000"/>
              </a:lnSpc>
            </a:pPr>
            <a:r>
              <a:rPr lang="en-US" sz="1100" dirty="0">
                <a:solidFill>
                  <a:srgbClr val="002060"/>
                </a:solidFill>
                <a:latin typeface="+mj-lt"/>
              </a:rPr>
              <a:t>WEB: www.wellcare.com.sa</a:t>
            </a:r>
          </a:p>
          <a:p>
            <a:pPr>
              <a:lnSpc>
                <a:spcPct val="150000"/>
              </a:lnSpc>
            </a:pPr>
            <a:endParaRPr lang="en-US" sz="1100" dirty="0">
              <a:solidFill>
                <a:srgbClr val="002060"/>
              </a:solidFill>
              <a:latin typeface="+mj-lt"/>
            </a:endParaRPr>
          </a:p>
        </p:txBody>
      </p:sp>
      <p:pic>
        <p:nvPicPr>
          <p:cNvPr id="41" name="Picture Placeholder 40">
            <a:extLst>
              <a:ext uri="{FF2B5EF4-FFF2-40B4-BE49-F238E27FC236}">
                <a16:creationId xmlns:a16="http://schemas.microsoft.com/office/drawing/2014/main" id="{977E55E3-B82F-34F7-2E9B-6A8713C63B38}"/>
              </a:ext>
            </a:extLst>
          </p:cNvPr>
          <p:cNvPicPr>
            <a:picLocks noGrp="1" noChangeAspect="1"/>
          </p:cNvPicPr>
          <p:nvPr>
            <p:ph type="pic" sz="quarter" idx="11"/>
          </p:nvPr>
        </p:nvPicPr>
        <p:blipFill>
          <a:blip r:embed="rId4">
            <a:duotone>
              <a:schemeClr val="accent1">
                <a:shade val="45000"/>
                <a:satMod val="135000"/>
              </a:schemeClr>
              <a:prstClr val="white"/>
            </a:duotone>
          </a:blip>
          <a:srcRect l="6445" r="6445"/>
          <a:stretch>
            <a:fillRect/>
          </a:stretch>
        </p:blipFill>
        <p:spPr>
          <a:xfrm>
            <a:off x="7048951" y="909234"/>
            <a:ext cx="2845320" cy="1948587"/>
          </a:xfrm>
          <a:prstGeom prst="rect">
            <a:avLst/>
          </a:prstGeom>
        </p:spPr>
      </p:pic>
      <p:pic>
        <p:nvPicPr>
          <p:cNvPr id="58" name="Picture 57" descr="A qr code on a blue background&#10;&#10;Description automatically generated">
            <a:extLst>
              <a:ext uri="{FF2B5EF4-FFF2-40B4-BE49-F238E27FC236}">
                <a16:creationId xmlns:a16="http://schemas.microsoft.com/office/drawing/2014/main" id="{A8F677B3-2984-E835-1939-47C24A35BCA9}"/>
              </a:ext>
            </a:extLst>
          </p:cNvPr>
          <p:cNvPicPr>
            <a:picLocks noChangeAspect="1"/>
          </p:cNvPicPr>
          <p:nvPr/>
        </p:nvPicPr>
        <p:blipFill>
          <a:blip r:embed="rId5"/>
          <a:stretch>
            <a:fillRect/>
          </a:stretch>
        </p:blipFill>
        <p:spPr>
          <a:xfrm>
            <a:off x="7670563" y="6505065"/>
            <a:ext cx="716201" cy="716201"/>
          </a:xfrm>
          <a:prstGeom prst="rect">
            <a:avLst/>
          </a:prstGeom>
        </p:spPr>
      </p:pic>
      <p:sp>
        <p:nvSpPr>
          <p:cNvPr id="60" name="TextBox 59">
            <a:extLst>
              <a:ext uri="{FF2B5EF4-FFF2-40B4-BE49-F238E27FC236}">
                <a16:creationId xmlns:a16="http://schemas.microsoft.com/office/drawing/2014/main" id="{2B11378A-6623-BA08-3867-7A7482D7E0E3}"/>
              </a:ext>
            </a:extLst>
          </p:cNvPr>
          <p:cNvSpPr txBox="1"/>
          <p:nvPr/>
        </p:nvSpPr>
        <p:spPr>
          <a:xfrm>
            <a:off x="8386764" y="6717611"/>
            <a:ext cx="6015036" cy="261610"/>
          </a:xfrm>
          <a:prstGeom prst="rect">
            <a:avLst/>
          </a:prstGeom>
          <a:noFill/>
        </p:spPr>
        <p:txBody>
          <a:bodyPr wrap="square">
            <a:spAutoFit/>
          </a:bodyPr>
          <a:lstStyle/>
          <a:p>
            <a:r>
              <a:rPr lang="en-US" sz="1050" dirty="0">
                <a:solidFill>
                  <a:srgbClr val="002060"/>
                </a:solidFill>
                <a:latin typeface="+mj-lt"/>
              </a:rPr>
              <a:t>WellCare location</a:t>
            </a:r>
            <a:endParaRPr lang="en-US" sz="1050" dirty="0"/>
          </a:p>
        </p:txBody>
      </p:sp>
      <p:pic>
        <p:nvPicPr>
          <p:cNvPr id="62" name="Picture 61">
            <a:extLst>
              <a:ext uri="{FF2B5EF4-FFF2-40B4-BE49-F238E27FC236}">
                <a16:creationId xmlns:a16="http://schemas.microsoft.com/office/drawing/2014/main" id="{8CB94D87-4E80-4096-9BD1-09CB806F45D8}"/>
              </a:ext>
            </a:extLst>
          </p:cNvPr>
          <p:cNvPicPr>
            <a:picLocks noChangeAspect="1"/>
          </p:cNvPicPr>
          <p:nvPr/>
        </p:nvPicPr>
        <p:blipFill>
          <a:blip r:embed="rId6"/>
          <a:srcRect l="45455" t="43222" r="31818" b="25757"/>
          <a:stretch/>
        </p:blipFill>
        <p:spPr>
          <a:xfrm>
            <a:off x="280170" y="1600200"/>
            <a:ext cx="3023017" cy="2695602"/>
          </a:xfrm>
          <a:prstGeom prst="rect">
            <a:avLst/>
          </a:prstGeom>
          <a:ln w="28575">
            <a:solidFill>
              <a:srgbClr val="52BABE"/>
            </a:solidFill>
          </a:ln>
        </p:spPr>
      </p:pic>
      <p:pic>
        <p:nvPicPr>
          <p:cNvPr id="72" name="Picture 71">
            <a:extLst>
              <a:ext uri="{FF2B5EF4-FFF2-40B4-BE49-F238E27FC236}">
                <a16:creationId xmlns:a16="http://schemas.microsoft.com/office/drawing/2014/main" id="{117D05CA-5D1B-463C-678F-5CB46524DCF8}"/>
              </a:ext>
            </a:extLst>
          </p:cNvPr>
          <p:cNvPicPr>
            <a:picLocks noChangeAspect="1"/>
          </p:cNvPicPr>
          <p:nvPr/>
        </p:nvPicPr>
        <p:blipFill>
          <a:blip r:embed="rId7"/>
          <a:srcRect l="49471" b="48807"/>
          <a:stretch/>
        </p:blipFill>
        <p:spPr>
          <a:xfrm>
            <a:off x="389599" y="4866955"/>
            <a:ext cx="2913588" cy="2213916"/>
          </a:xfrm>
          <a:prstGeom prst="rect">
            <a:avLst/>
          </a:prstGeom>
        </p:spPr>
      </p:pic>
    </p:spTree>
    <p:extLst>
      <p:ext uri="{BB962C8B-B14F-4D97-AF65-F5344CB8AC3E}">
        <p14:creationId xmlns:p14="http://schemas.microsoft.com/office/powerpoint/2010/main" val="347899419"/>
      </p:ext>
    </p:extLst>
  </p:cSld>
  <p:clrMapOvr>
    <a:masterClrMapping/>
  </p:clrMapOvr>
</p:sld>
</file>

<file path=ppt/theme/theme1.xml><?xml version="1.0" encoding="utf-8"?>
<a:theme xmlns:a="http://schemas.openxmlformats.org/drawingml/2006/main" name="BrochureColor">
  <a:themeElements>
    <a:clrScheme name="Custom 3">
      <a:dk1>
        <a:srgbClr val="FFFFFF"/>
      </a:dk1>
      <a:lt1>
        <a:srgbClr val="FFFFFF"/>
      </a:lt1>
      <a:dk2>
        <a:srgbClr val="FFFFFF"/>
      </a:dk2>
      <a:lt2>
        <a:srgbClr val="FFFFFF"/>
      </a:lt2>
      <a:accent1>
        <a:srgbClr val="0F6FC6"/>
      </a:accent1>
      <a:accent2>
        <a:srgbClr val="009DD9"/>
      </a:accent2>
      <a:accent3>
        <a:srgbClr val="0BD0D9"/>
      </a:accent3>
      <a:accent4>
        <a:srgbClr val="10CF9B"/>
      </a:accent4>
      <a:accent5>
        <a:srgbClr val="FFFFFF"/>
      </a:accent5>
      <a:accent6>
        <a:srgbClr val="FFFFFF"/>
      </a:accent6>
      <a:hlink>
        <a:srgbClr val="F49100"/>
      </a:hlink>
      <a:folHlink>
        <a:srgbClr val="85DFD0"/>
      </a:folHlink>
    </a:clrScheme>
    <a:fontScheme name="Custom 55">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02_Win32_SD_SL_v5" id="{6139E161-FE9C-4CE4-A660-9FCC5C5B7317}" vid="{EF697486-50DC-4F33-890E-44F24E69C51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62721-EC8D-48D0-8C25-52D078A66153}">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230e9df3-be65-4c73-a93b-d1236ebd677e"/>
    <ds:schemaRef ds:uri="16c05727-aa75-4e4a-9b5f-8a80a1165891"/>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2C801F87-6F86-442A-9015-6442D735B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FA28AE-A874-484D-A66C-BED9851F9E4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Business tri-fold brochure</Template>
  <TotalTime>248</TotalTime>
  <Words>244</Words>
  <Application>Microsoft Office PowerPoint</Application>
  <PresentationFormat>Custom</PresentationFormat>
  <Paragraphs>31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Book Antiqua</vt:lpstr>
      <vt:lpstr>Cambria</vt:lpstr>
      <vt:lpstr>TimesNewRomanPS-BoldMT</vt:lpstr>
      <vt:lpstr>BrochureColor</vt:lpstr>
      <vt:lpstr>PowerPoint Presentation</vt:lpstr>
      <vt:lpstr>Customers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Fatimah (WCT)</dc:creator>
  <cp:lastModifiedBy>Fatimah (WCT)</cp:lastModifiedBy>
  <cp:revision>11</cp:revision>
  <cp:lastPrinted>2024-10-31T11:38:28Z</cp:lastPrinted>
  <dcterms:created xsi:type="dcterms:W3CDTF">2024-10-31T08:48:15Z</dcterms:created>
  <dcterms:modified xsi:type="dcterms:W3CDTF">2024-10-31T12:59:09Z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